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68" r:id="rId5"/>
    <p:sldId id="287" r:id="rId6"/>
    <p:sldId id="292" r:id="rId7"/>
    <p:sldId id="289" r:id="rId8"/>
    <p:sldId id="288" r:id="rId9"/>
    <p:sldId id="269" r:id="rId10"/>
    <p:sldId id="272" r:id="rId11"/>
    <p:sldId id="271" r:id="rId12"/>
    <p:sldId id="270" r:id="rId13"/>
    <p:sldId id="274" r:id="rId14"/>
    <p:sldId id="273" r:id="rId15"/>
    <p:sldId id="290" r:id="rId16"/>
    <p:sldId id="275" r:id="rId17"/>
    <p:sldId id="276" r:id="rId18"/>
    <p:sldId id="291" r:id="rId19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0728E0-A22A-36F7-DCD5-D41881FCE1EF}" name="michael schultheis" initials="ms" userId="1d7b0197c1ebee8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D5FD64-CD3C-4B41-8E68-9B604E679634}" v="783" dt="2023-09-11T16:01:35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77448" autoAdjust="0"/>
  </p:normalViewPr>
  <p:slideViewPr>
    <p:cSldViewPr snapToGrid="0">
      <p:cViewPr>
        <p:scale>
          <a:sx n="66" d="100"/>
          <a:sy n="66" d="100"/>
        </p:scale>
        <p:origin x="137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chultheis" userId="1d7b0197c1ebee83" providerId="LiveId" clId="{FA3074DD-137C-4AB8-9B88-4F8C511B0E56}"/>
    <pc:docChg chg="modSld">
      <pc:chgData name="michael schultheis" userId="1d7b0197c1ebee83" providerId="LiveId" clId="{FA3074DD-137C-4AB8-9B88-4F8C511B0E56}" dt="2023-01-17T13:41:08.005" v="67" actId="20577"/>
      <pc:docMkLst>
        <pc:docMk/>
      </pc:docMkLst>
      <pc:sldChg chg="modSp mod">
        <pc:chgData name="michael schultheis" userId="1d7b0197c1ebee83" providerId="LiveId" clId="{FA3074DD-137C-4AB8-9B88-4F8C511B0E56}" dt="2023-01-17T13:41:08.005" v="67" actId="20577"/>
        <pc:sldMkLst>
          <pc:docMk/>
          <pc:sldMk cId="3353467997" sldId="287"/>
        </pc:sldMkLst>
        <pc:spChg chg="mod">
          <ac:chgData name="michael schultheis" userId="1d7b0197c1ebee83" providerId="LiveId" clId="{FA3074DD-137C-4AB8-9B88-4F8C511B0E56}" dt="2023-01-17T13:41:08.005" v="67" actId="20577"/>
          <ac:spMkLst>
            <pc:docMk/>
            <pc:sldMk cId="3353467997" sldId="287"/>
            <ac:spMk id="6" creationId="{8A8818A7-C3E7-4BBD-0733-DF14ED3C969F}"/>
          </ac:spMkLst>
        </pc:spChg>
      </pc:sldChg>
    </pc:docChg>
  </pc:docChgLst>
  <pc:docChgLst>
    <pc:chgData name="michael schultheis" userId="1d7b0197c1ebee83" providerId="LiveId" clId="{8B70D170-D499-42E8-B186-8984816CEB28}"/>
    <pc:docChg chg="undo custSel addSld delSld modSld sldOrd">
      <pc:chgData name="michael schultheis" userId="1d7b0197c1ebee83" providerId="LiveId" clId="{8B70D170-D499-42E8-B186-8984816CEB28}" dt="2022-08-15T15:55:13.302" v="6008" actId="20577"/>
      <pc:docMkLst>
        <pc:docMk/>
      </pc:docMkLst>
      <pc:sldChg chg="modSp mod">
        <pc:chgData name="michael schultheis" userId="1d7b0197c1ebee83" providerId="LiveId" clId="{8B70D170-D499-42E8-B186-8984816CEB28}" dt="2022-08-10T15:46:14.013" v="131" actId="20577"/>
        <pc:sldMkLst>
          <pc:docMk/>
          <pc:sldMk cId="3912747309" sldId="268"/>
        </pc:sldMkLst>
        <pc:spChg chg="mod">
          <ac:chgData name="michael schultheis" userId="1d7b0197c1ebee83" providerId="LiveId" clId="{8B70D170-D499-42E8-B186-8984816CEB28}" dt="2022-08-10T15:46:14.013" v="131" actId="20577"/>
          <ac:spMkLst>
            <pc:docMk/>
            <pc:sldMk cId="3912747309" sldId="268"/>
            <ac:spMk id="3" creationId="{37FC2D8F-56D2-4ADF-B439-0E09E7C37894}"/>
          </ac:spMkLst>
        </pc:spChg>
      </pc:sldChg>
      <pc:sldChg chg="modSp">
        <pc:chgData name="michael schultheis" userId="1d7b0197c1ebee83" providerId="LiveId" clId="{8B70D170-D499-42E8-B186-8984816CEB28}" dt="2022-08-15T15:40:26.412" v="5076" actId="113"/>
        <pc:sldMkLst>
          <pc:docMk/>
          <pc:sldMk cId="3776947514" sldId="269"/>
        </pc:sldMkLst>
        <pc:spChg chg="mod">
          <ac:chgData name="michael schultheis" userId="1d7b0197c1ebee83" providerId="LiveId" clId="{8B70D170-D499-42E8-B186-8984816CEB28}" dt="2022-08-15T15:40:26.412" v="5076" actId="113"/>
          <ac:spMkLst>
            <pc:docMk/>
            <pc:sldMk cId="3776947514" sldId="269"/>
            <ac:spMk id="3" creationId="{F8F2D729-9052-932F-5DD7-012613C53E7C}"/>
          </ac:spMkLst>
        </pc:spChg>
      </pc:sldChg>
      <pc:sldChg chg="modSp">
        <pc:chgData name="michael schultheis" userId="1d7b0197c1ebee83" providerId="LiveId" clId="{8B70D170-D499-42E8-B186-8984816CEB28}" dt="2022-08-10T15:49:34.570" v="298" actId="2710"/>
        <pc:sldMkLst>
          <pc:docMk/>
          <pc:sldMk cId="1934993864" sldId="270"/>
        </pc:sldMkLst>
        <pc:spChg chg="mod">
          <ac:chgData name="michael schultheis" userId="1d7b0197c1ebee83" providerId="LiveId" clId="{8B70D170-D499-42E8-B186-8984816CEB28}" dt="2022-08-10T15:49:34.570" v="298" actId="2710"/>
          <ac:spMkLst>
            <pc:docMk/>
            <pc:sldMk cId="1934993864" sldId="270"/>
            <ac:spMk id="3" creationId="{B880EADE-0FA1-A6B2-0A94-9FA7F8B5AEA4}"/>
          </ac:spMkLst>
        </pc:spChg>
      </pc:sldChg>
      <pc:sldChg chg="addSp modSp mod modAnim">
        <pc:chgData name="michael schultheis" userId="1d7b0197c1ebee83" providerId="LiveId" clId="{8B70D170-D499-42E8-B186-8984816CEB28}" dt="2022-08-15T15:49:37.846" v="5518"/>
        <pc:sldMkLst>
          <pc:docMk/>
          <pc:sldMk cId="2316187415" sldId="271"/>
        </pc:sldMkLst>
        <pc:spChg chg="mod">
          <ac:chgData name="michael schultheis" userId="1d7b0197c1ebee83" providerId="LiveId" clId="{8B70D170-D499-42E8-B186-8984816CEB28}" dt="2022-08-15T15:48:51.271" v="5505" actId="27636"/>
          <ac:spMkLst>
            <pc:docMk/>
            <pc:sldMk cId="2316187415" sldId="271"/>
            <ac:spMk id="3" creationId="{0101FCA9-6BD9-9BDC-4418-0D6ED7E551BB}"/>
          </ac:spMkLst>
        </pc:spChg>
        <pc:spChg chg="add mod">
          <ac:chgData name="michael schultheis" userId="1d7b0197c1ebee83" providerId="LiveId" clId="{8B70D170-D499-42E8-B186-8984816CEB28}" dt="2022-08-15T15:48:44.630" v="5502" actId="20577"/>
          <ac:spMkLst>
            <pc:docMk/>
            <pc:sldMk cId="2316187415" sldId="271"/>
            <ac:spMk id="5" creationId="{EDAA3C16-2B57-BD39-68D3-1D5454824164}"/>
          </ac:spMkLst>
        </pc:spChg>
      </pc:sldChg>
      <pc:sldChg chg="modSp mod modAnim">
        <pc:chgData name="michael schultheis" userId="1d7b0197c1ebee83" providerId="LiveId" clId="{8B70D170-D499-42E8-B186-8984816CEB28}" dt="2022-08-10T15:47:36.242" v="291" actId="20577"/>
        <pc:sldMkLst>
          <pc:docMk/>
          <pc:sldMk cId="3254787738" sldId="272"/>
        </pc:sldMkLst>
        <pc:spChg chg="mod">
          <ac:chgData name="michael schultheis" userId="1d7b0197c1ebee83" providerId="LiveId" clId="{8B70D170-D499-42E8-B186-8984816CEB28}" dt="2022-08-10T15:47:36.242" v="291" actId="20577"/>
          <ac:spMkLst>
            <pc:docMk/>
            <pc:sldMk cId="3254787738" sldId="272"/>
            <ac:spMk id="8" creationId="{9884F6A8-5DAA-FC1F-027C-37F0A6B86D37}"/>
          </ac:spMkLst>
        </pc:spChg>
      </pc:sldChg>
      <pc:sldChg chg="modSp mod">
        <pc:chgData name="michael schultheis" userId="1d7b0197c1ebee83" providerId="LiveId" clId="{8B70D170-D499-42E8-B186-8984816CEB28}" dt="2022-08-10T15:49:55.444" v="321" actId="14100"/>
        <pc:sldMkLst>
          <pc:docMk/>
          <pc:sldMk cId="1558575431" sldId="273"/>
        </pc:sldMkLst>
        <pc:spChg chg="mod">
          <ac:chgData name="michael schultheis" userId="1d7b0197c1ebee83" providerId="LiveId" clId="{8B70D170-D499-42E8-B186-8984816CEB28}" dt="2022-08-10T15:49:55.444" v="321" actId="14100"/>
          <ac:spMkLst>
            <pc:docMk/>
            <pc:sldMk cId="1558575431" sldId="273"/>
            <ac:spMk id="2" creationId="{0FDBB8DB-18BA-A298-4754-34A2C2CB0D84}"/>
          </ac:spMkLst>
        </pc:spChg>
      </pc:sldChg>
      <pc:sldChg chg="modSp mod">
        <pc:chgData name="michael schultheis" userId="1d7b0197c1ebee83" providerId="LiveId" clId="{8B70D170-D499-42E8-B186-8984816CEB28}" dt="2022-08-10T15:50:05.977" v="335" actId="14100"/>
        <pc:sldMkLst>
          <pc:docMk/>
          <pc:sldMk cId="368171980" sldId="274"/>
        </pc:sldMkLst>
        <pc:spChg chg="mod">
          <ac:chgData name="michael schultheis" userId="1d7b0197c1ebee83" providerId="LiveId" clId="{8B70D170-D499-42E8-B186-8984816CEB28}" dt="2022-08-10T15:50:05.977" v="335" actId="14100"/>
          <ac:spMkLst>
            <pc:docMk/>
            <pc:sldMk cId="368171980" sldId="274"/>
            <ac:spMk id="2" creationId="{D17BA7DC-011F-A8C1-210E-13FC106363E4}"/>
          </ac:spMkLst>
        </pc:spChg>
      </pc:sldChg>
      <pc:sldChg chg="modSp mod ord modAnim">
        <pc:chgData name="michael schultheis" userId="1d7b0197c1ebee83" providerId="LiveId" clId="{8B70D170-D499-42E8-B186-8984816CEB28}" dt="2022-08-11T11:16:10.162" v="4536" actId="20577"/>
        <pc:sldMkLst>
          <pc:docMk/>
          <pc:sldMk cId="2736120306" sldId="275"/>
        </pc:sldMkLst>
        <pc:spChg chg="mod">
          <ac:chgData name="michael schultheis" userId="1d7b0197c1ebee83" providerId="LiveId" clId="{8B70D170-D499-42E8-B186-8984816CEB28}" dt="2022-08-11T11:16:10.162" v="4536" actId="20577"/>
          <ac:spMkLst>
            <pc:docMk/>
            <pc:sldMk cId="2736120306" sldId="275"/>
            <ac:spMk id="3" creationId="{800B4855-056E-C12F-BB6A-7DA76D10976B}"/>
          </ac:spMkLst>
        </pc:spChg>
      </pc:sldChg>
      <pc:sldChg chg="modSp new mod modClrScheme chgLayout">
        <pc:chgData name="michael schultheis" userId="1d7b0197c1ebee83" providerId="LiveId" clId="{8B70D170-D499-42E8-B186-8984816CEB28}" dt="2022-08-11T10:31:25.342" v="2352" actId="20577"/>
        <pc:sldMkLst>
          <pc:docMk/>
          <pc:sldMk cId="2728232654" sldId="276"/>
        </pc:sldMkLst>
        <pc:spChg chg="mod ord">
          <ac:chgData name="michael schultheis" userId="1d7b0197c1ebee83" providerId="LiveId" clId="{8B70D170-D499-42E8-B186-8984816CEB28}" dt="2022-08-11T10:31:11.998" v="2351" actId="700"/>
          <ac:spMkLst>
            <pc:docMk/>
            <pc:sldMk cId="2728232654" sldId="276"/>
            <ac:spMk id="2" creationId="{FEFB2FD2-A0CE-8B90-BAC8-90CBB3E7B966}"/>
          </ac:spMkLst>
        </pc:spChg>
        <pc:spChg chg="mod ord">
          <ac:chgData name="michael schultheis" userId="1d7b0197c1ebee83" providerId="LiveId" clId="{8B70D170-D499-42E8-B186-8984816CEB28}" dt="2022-08-11T10:31:25.342" v="2352" actId="20577"/>
          <ac:spMkLst>
            <pc:docMk/>
            <pc:sldMk cId="2728232654" sldId="276"/>
            <ac:spMk id="3" creationId="{56752B8F-F507-3ED6-6D0A-B97D87D8341E}"/>
          </ac:spMkLst>
        </pc:spChg>
        <pc:spChg chg="mod ord">
          <ac:chgData name="michael schultheis" userId="1d7b0197c1ebee83" providerId="LiveId" clId="{8B70D170-D499-42E8-B186-8984816CEB28}" dt="2022-08-11T10:31:11.998" v="2351" actId="700"/>
          <ac:spMkLst>
            <pc:docMk/>
            <pc:sldMk cId="2728232654" sldId="276"/>
            <ac:spMk id="4" creationId="{96FE7FFF-8059-3824-D156-60B4003D57C8}"/>
          </ac:spMkLst>
        </pc:spChg>
      </pc:sldChg>
      <pc:sldChg chg="modSp new mod">
        <pc:chgData name="michael schultheis" userId="1d7b0197c1ebee83" providerId="LiveId" clId="{8B70D170-D499-42E8-B186-8984816CEB28}" dt="2022-08-15T15:42:15.213" v="5151" actId="20577"/>
        <pc:sldMkLst>
          <pc:docMk/>
          <pc:sldMk cId="599483553" sldId="277"/>
        </pc:sldMkLst>
        <pc:spChg chg="mod">
          <ac:chgData name="michael schultheis" userId="1d7b0197c1ebee83" providerId="LiveId" clId="{8B70D170-D499-42E8-B186-8984816CEB28}" dt="2022-08-11T10:31:33.258" v="2363" actId="20577"/>
          <ac:spMkLst>
            <pc:docMk/>
            <pc:sldMk cId="599483553" sldId="277"/>
            <ac:spMk id="2" creationId="{6B8E4F30-5874-4A9A-ABBD-51D6E13C3273}"/>
          </ac:spMkLst>
        </pc:spChg>
        <pc:spChg chg="mod">
          <ac:chgData name="michael schultheis" userId="1d7b0197c1ebee83" providerId="LiveId" clId="{8B70D170-D499-42E8-B186-8984816CEB28}" dt="2022-08-15T15:42:15.213" v="5151" actId="20577"/>
          <ac:spMkLst>
            <pc:docMk/>
            <pc:sldMk cId="599483553" sldId="277"/>
            <ac:spMk id="3" creationId="{4367AB48-BF2A-BC6C-5CFE-6F146EFA9567}"/>
          </ac:spMkLst>
        </pc:spChg>
      </pc:sldChg>
      <pc:sldChg chg="addSp delSp modSp new mod modClrScheme chgLayout">
        <pc:chgData name="michael schultheis" userId="1d7b0197c1ebee83" providerId="LiveId" clId="{8B70D170-D499-42E8-B186-8984816CEB28}" dt="2022-08-11T10:37:34.912" v="2861" actId="20577"/>
        <pc:sldMkLst>
          <pc:docMk/>
          <pc:sldMk cId="1676090855" sldId="278"/>
        </pc:sldMkLst>
        <pc:spChg chg="del mod ord">
          <ac:chgData name="michael schultheis" userId="1d7b0197c1ebee83" providerId="LiveId" clId="{8B70D170-D499-42E8-B186-8984816CEB28}" dt="2022-08-11T10:31:46.302" v="2365" actId="700"/>
          <ac:spMkLst>
            <pc:docMk/>
            <pc:sldMk cId="1676090855" sldId="278"/>
            <ac:spMk id="2" creationId="{D6414FB1-A0A5-9D59-F48B-A178D5EDF4DB}"/>
          </ac:spMkLst>
        </pc:spChg>
        <pc:spChg chg="del mod ord">
          <ac:chgData name="michael schultheis" userId="1d7b0197c1ebee83" providerId="LiveId" clId="{8B70D170-D499-42E8-B186-8984816CEB28}" dt="2022-08-11T10:31:46.302" v="2365" actId="700"/>
          <ac:spMkLst>
            <pc:docMk/>
            <pc:sldMk cId="1676090855" sldId="278"/>
            <ac:spMk id="3" creationId="{23B27038-D071-4553-38DA-750B00FD1D2C}"/>
          </ac:spMkLst>
        </pc:spChg>
        <pc:spChg chg="mod ord">
          <ac:chgData name="michael schultheis" userId="1d7b0197c1ebee83" providerId="LiveId" clId="{8B70D170-D499-42E8-B186-8984816CEB28}" dt="2022-08-11T10:31:46.302" v="2365" actId="700"/>
          <ac:spMkLst>
            <pc:docMk/>
            <pc:sldMk cId="1676090855" sldId="278"/>
            <ac:spMk id="4" creationId="{0658EC6F-0225-26B6-87DD-46C59652FE63}"/>
          </ac:spMkLst>
        </pc:spChg>
        <pc:spChg chg="add mod ord">
          <ac:chgData name="michael schultheis" userId="1d7b0197c1ebee83" providerId="LiveId" clId="{8B70D170-D499-42E8-B186-8984816CEB28}" dt="2022-08-11T10:37:34.912" v="2861" actId="20577"/>
          <ac:spMkLst>
            <pc:docMk/>
            <pc:sldMk cId="1676090855" sldId="278"/>
            <ac:spMk id="5" creationId="{E686F674-990C-36DD-FC65-1CBD6865311B}"/>
          </ac:spMkLst>
        </pc:spChg>
        <pc:spChg chg="add mod ord">
          <ac:chgData name="michael schultheis" userId="1d7b0197c1ebee83" providerId="LiveId" clId="{8B70D170-D499-42E8-B186-8984816CEB28}" dt="2022-08-11T10:32:07.959" v="2408"/>
          <ac:spMkLst>
            <pc:docMk/>
            <pc:sldMk cId="1676090855" sldId="278"/>
            <ac:spMk id="6" creationId="{4861CE0E-8995-32BB-7411-2B8B65A0CC0C}"/>
          </ac:spMkLst>
        </pc:spChg>
      </pc:sldChg>
      <pc:sldChg chg="modSp new mod ord modNotesTx">
        <pc:chgData name="michael schultheis" userId="1d7b0197c1ebee83" providerId="LiveId" clId="{8B70D170-D499-42E8-B186-8984816CEB28}" dt="2022-08-15T15:43:31.207" v="5162"/>
        <pc:sldMkLst>
          <pc:docMk/>
          <pc:sldMk cId="3453236937" sldId="279"/>
        </pc:sldMkLst>
        <pc:spChg chg="mod">
          <ac:chgData name="michael schultheis" userId="1d7b0197c1ebee83" providerId="LiveId" clId="{8B70D170-D499-42E8-B186-8984816CEB28}" dt="2022-08-11T11:03:05.323" v="3967" actId="20577"/>
          <ac:spMkLst>
            <pc:docMk/>
            <pc:sldMk cId="3453236937" sldId="279"/>
            <ac:spMk id="2" creationId="{92A15688-8F3E-F37F-E88D-07569B1B88CD}"/>
          </ac:spMkLst>
        </pc:spChg>
        <pc:spChg chg="mod">
          <ac:chgData name="michael schultheis" userId="1d7b0197c1ebee83" providerId="LiveId" clId="{8B70D170-D499-42E8-B186-8984816CEB28}" dt="2022-08-11T10:36:54.216" v="2808" actId="20577"/>
          <ac:spMkLst>
            <pc:docMk/>
            <pc:sldMk cId="3453236937" sldId="279"/>
            <ac:spMk id="3" creationId="{4145EE31-061D-4A64-568A-93BAD1A297CF}"/>
          </ac:spMkLst>
        </pc:spChg>
      </pc:sldChg>
      <pc:sldChg chg="modSp new del mod">
        <pc:chgData name="michael schultheis" userId="1d7b0197c1ebee83" providerId="LiveId" clId="{8B70D170-D499-42E8-B186-8984816CEB28}" dt="2022-08-15T15:42:59.836" v="5152" actId="2696"/>
        <pc:sldMkLst>
          <pc:docMk/>
          <pc:sldMk cId="1423484126" sldId="280"/>
        </pc:sldMkLst>
        <pc:spChg chg="mod">
          <ac:chgData name="michael schultheis" userId="1d7b0197c1ebee83" providerId="LiveId" clId="{8B70D170-D499-42E8-B186-8984816CEB28}" dt="2022-08-11T10:37:13.383" v="2825" actId="20577"/>
          <ac:spMkLst>
            <pc:docMk/>
            <pc:sldMk cId="1423484126" sldId="280"/>
            <ac:spMk id="2" creationId="{46CA10FA-0F7F-3F6F-4928-222FD3789848}"/>
          </ac:spMkLst>
        </pc:spChg>
      </pc:sldChg>
      <pc:sldChg chg="addSp modSp new mod">
        <pc:chgData name="michael schultheis" userId="1d7b0197c1ebee83" providerId="LiveId" clId="{8B70D170-D499-42E8-B186-8984816CEB28}" dt="2022-08-11T11:26:30.230" v="5022" actId="1076"/>
        <pc:sldMkLst>
          <pc:docMk/>
          <pc:sldMk cId="2432694748" sldId="281"/>
        </pc:sldMkLst>
        <pc:spChg chg="mod">
          <ac:chgData name="michael schultheis" userId="1d7b0197c1ebee83" providerId="LiveId" clId="{8B70D170-D499-42E8-B186-8984816CEB28}" dt="2022-08-11T11:04:32.013" v="4156" actId="20577"/>
          <ac:spMkLst>
            <pc:docMk/>
            <pc:sldMk cId="2432694748" sldId="281"/>
            <ac:spMk id="2" creationId="{4B1FF52D-3CE6-6B16-232C-25597A4F79A3}"/>
          </ac:spMkLst>
        </pc:spChg>
        <pc:spChg chg="mod">
          <ac:chgData name="michael schultheis" userId="1d7b0197c1ebee83" providerId="LiveId" clId="{8B70D170-D499-42E8-B186-8984816CEB28}" dt="2022-08-11T10:54:54.715" v="3768" actId="13926"/>
          <ac:spMkLst>
            <pc:docMk/>
            <pc:sldMk cId="2432694748" sldId="281"/>
            <ac:spMk id="3" creationId="{26DE7CF8-EFC7-2839-2352-66E96600093B}"/>
          </ac:spMkLst>
        </pc:spChg>
        <pc:picChg chg="add mod modCrop">
          <ac:chgData name="michael schultheis" userId="1d7b0197c1ebee83" providerId="LiveId" clId="{8B70D170-D499-42E8-B186-8984816CEB28}" dt="2022-08-11T11:26:30.230" v="5022" actId="1076"/>
          <ac:picMkLst>
            <pc:docMk/>
            <pc:sldMk cId="2432694748" sldId="281"/>
            <ac:picMk id="6" creationId="{3D16ED59-4F0B-071A-EAD7-16DFBD9E38EA}"/>
          </ac:picMkLst>
        </pc:picChg>
      </pc:sldChg>
      <pc:sldChg chg="modSp add mod ord modAnim">
        <pc:chgData name="michael schultheis" userId="1d7b0197c1ebee83" providerId="LiveId" clId="{8B70D170-D499-42E8-B186-8984816CEB28}" dt="2022-08-15T15:42:04.326" v="5105"/>
        <pc:sldMkLst>
          <pc:docMk/>
          <pc:sldMk cId="239157900" sldId="282"/>
        </pc:sldMkLst>
        <pc:spChg chg="mod">
          <ac:chgData name="michael schultheis" userId="1d7b0197c1ebee83" providerId="LiveId" clId="{8B70D170-D499-42E8-B186-8984816CEB28}" dt="2022-08-11T10:38:43.399" v="2906" actId="20577"/>
          <ac:spMkLst>
            <pc:docMk/>
            <pc:sldMk cId="239157900" sldId="282"/>
            <ac:spMk id="2" creationId="{47BAF50E-1A8B-990A-0C3A-2B6E8CBF1957}"/>
          </ac:spMkLst>
        </pc:spChg>
        <pc:spChg chg="mod">
          <ac:chgData name="michael schultheis" userId="1d7b0197c1ebee83" providerId="LiveId" clId="{8B70D170-D499-42E8-B186-8984816CEB28}" dt="2022-08-11T11:03:59.307" v="4001" actId="20577"/>
          <ac:spMkLst>
            <pc:docMk/>
            <pc:sldMk cId="239157900" sldId="282"/>
            <ac:spMk id="3" creationId="{0101FCA9-6BD9-9BDC-4418-0D6ED7E551BB}"/>
          </ac:spMkLst>
        </pc:spChg>
      </pc:sldChg>
      <pc:sldChg chg="new ord">
        <pc:chgData name="michael schultheis" userId="1d7b0197c1ebee83" providerId="LiveId" clId="{8B70D170-D499-42E8-B186-8984816CEB28}" dt="2022-08-15T15:43:33.156" v="5164"/>
        <pc:sldMkLst>
          <pc:docMk/>
          <pc:sldMk cId="2101888277" sldId="283"/>
        </pc:sldMkLst>
      </pc:sldChg>
      <pc:sldChg chg="addSp delSp modSp new mod modNotesTx">
        <pc:chgData name="michael schultheis" userId="1d7b0197c1ebee83" providerId="LiveId" clId="{8B70D170-D499-42E8-B186-8984816CEB28}" dt="2022-08-11T10:43:57.576" v="3417" actId="20577"/>
        <pc:sldMkLst>
          <pc:docMk/>
          <pc:sldMk cId="3485707942" sldId="284"/>
        </pc:sldMkLst>
        <pc:spChg chg="del">
          <ac:chgData name="michael schultheis" userId="1d7b0197c1ebee83" providerId="LiveId" clId="{8B70D170-D499-42E8-B186-8984816CEB28}" dt="2022-08-11T10:43:12.317" v="3248" actId="478"/>
          <ac:spMkLst>
            <pc:docMk/>
            <pc:sldMk cId="3485707942" sldId="284"/>
            <ac:spMk id="2" creationId="{B347C5C7-AA85-E505-157F-6A94E7E7D5AC}"/>
          </ac:spMkLst>
        </pc:spChg>
        <pc:spChg chg="del">
          <ac:chgData name="michael schultheis" userId="1d7b0197c1ebee83" providerId="LiveId" clId="{8B70D170-D499-42E8-B186-8984816CEB28}" dt="2022-08-11T10:40:30.879" v="3234"/>
          <ac:spMkLst>
            <pc:docMk/>
            <pc:sldMk cId="3485707942" sldId="284"/>
            <ac:spMk id="3" creationId="{7D1F53CB-609B-0782-C3F9-127E4DC29853}"/>
          </ac:spMkLst>
        </pc:spChg>
        <pc:spChg chg="del">
          <ac:chgData name="michael schultheis" userId="1d7b0197c1ebee83" providerId="LiveId" clId="{8B70D170-D499-42E8-B186-8984816CEB28}" dt="2022-08-11T10:42:45.369" v="3243"/>
          <ac:spMkLst>
            <pc:docMk/>
            <pc:sldMk cId="3485707942" sldId="284"/>
            <ac:spMk id="4" creationId="{D73156EA-8B08-5E04-0AD2-F988FBE9FED9}"/>
          </ac:spMkLst>
        </pc:spChg>
        <pc:spChg chg="add mod">
          <ac:chgData name="michael schultheis" userId="1d7b0197c1ebee83" providerId="LiveId" clId="{8B70D170-D499-42E8-B186-8984816CEB28}" dt="2022-08-11T10:41:58.912" v="3235" actId="478"/>
          <ac:spMkLst>
            <pc:docMk/>
            <pc:sldMk cId="3485707942" sldId="284"/>
            <ac:spMk id="6" creationId="{E0DE1943-5239-E753-813A-C96274F2CBC2}"/>
          </ac:spMkLst>
        </pc:spChg>
        <pc:spChg chg="add mod">
          <ac:chgData name="michael schultheis" userId="1d7b0197c1ebee83" providerId="LiveId" clId="{8B70D170-D499-42E8-B186-8984816CEB28}" dt="2022-08-11T10:43:01.869" v="3244" actId="478"/>
          <ac:spMkLst>
            <pc:docMk/>
            <pc:sldMk cId="3485707942" sldId="284"/>
            <ac:spMk id="7" creationId="{BAE5F5F8-C189-3AB3-AE20-1820D42BD6E0}"/>
          </ac:spMkLst>
        </pc:spChg>
        <pc:picChg chg="add del mod">
          <ac:chgData name="michael schultheis" userId="1d7b0197c1ebee83" providerId="LiveId" clId="{8B70D170-D499-42E8-B186-8984816CEB28}" dt="2022-08-11T10:41:58.912" v="3235" actId="478"/>
          <ac:picMkLst>
            <pc:docMk/>
            <pc:sldMk cId="3485707942" sldId="284"/>
            <ac:picMk id="1026" creationId="{DD895816-8B7B-0544-A221-4FE6E08EBF22}"/>
          </ac:picMkLst>
        </pc:picChg>
        <pc:picChg chg="add mod">
          <ac:chgData name="michael schultheis" userId="1d7b0197c1ebee83" providerId="LiveId" clId="{8B70D170-D499-42E8-B186-8984816CEB28}" dt="2022-08-11T10:43:15.937" v="3250" actId="14100"/>
          <ac:picMkLst>
            <pc:docMk/>
            <pc:sldMk cId="3485707942" sldId="284"/>
            <ac:picMk id="1028" creationId="{348E055C-0883-E6FB-80B5-6F9A2DF06EA7}"/>
          </ac:picMkLst>
        </pc:picChg>
        <pc:picChg chg="add del mod">
          <ac:chgData name="michael schultheis" userId="1d7b0197c1ebee83" providerId="LiveId" clId="{8B70D170-D499-42E8-B186-8984816CEB28}" dt="2022-08-11T10:43:01.869" v="3244" actId="478"/>
          <ac:picMkLst>
            <pc:docMk/>
            <pc:sldMk cId="3485707942" sldId="284"/>
            <ac:picMk id="1030" creationId="{9F3FFB0E-4897-1DB4-3BCC-2A204ABB6BB1}"/>
          </ac:picMkLst>
        </pc:picChg>
        <pc:picChg chg="add mod">
          <ac:chgData name="michael schultheis" userId="1d7b0197c1ebee83" providerId="LiveId" clId="{8B70D170-D499-42E8-B186-8984816CEB28}" dt="2022-08-11T10:43:24.630" v="3254" actId="1076"/>
          <ac:picMkLst>
            <pc:docMk/>
            <pc:sldMk cId="3485707942" sldId="284"/>
            <ac:picMk id="1032" creationId="{661EC1F0-959C-630A-5C82-5976273C0E8C}"/>
          </ac:picMkLst>
        </pc:picChg>
      </pc:sldChg>
      <pc:sldChg chg="addSp delSp modSp new mod modClrScheme chgLayout">
        <pc:chgData name="michael schultheis" userId="1d7b0197c1ebee83" providerId="LiveId" clId="{8B70D170-D499-42E8-B186-8984816CEB28}" dt="2022-08-11T11:00:59.682" v="3864" actId="121"/>
        <pc:sldMkLst>
          <pc:docMk/>
          <pc:sldMk cId="2156193679" sldId="285"/>
        </pc:sldMkLst>
        <pc:spChg chg="del mod">
          <ac:chgData name="michael schultheis" userId="1d7b0197c1ebee83" providerId="LiveId" clId="{8B70D170-D499-42E8-B186-8984816CEB28}" dt="2022-08-11T11:00:38.545" v="3854" actId="478"/>
          <ac:spMkLst>
            <pc:docMk/>
            <pc:sldMk cId="2156193679" sldId="285"/>
            <ac:spMk id="2" creationId="{206A64B5-380E-5843-C12C-38BFFA9B7756}"/>
          </ac:spMkLst>
        </pc:spChg>
        <pc:spChg chg="mod ord">
          <ac:chgData name="michael schultheis" userId="1d7b0197c1ebee83" providerId="LiveId" clId="{8B70D170-D499-42E8-B186-8984816CEB28}" dt="2022-08-11T11:00:59.682" v="3864" actId="121"/>
          <ac:spMkLst>
            <pc:docMk/>
            <pc:sldMk cId="2156193679" sldId="285"/>
            <ac:spMk id="3" creationId="{F27ACA3C-66E9-EBC5-089D-CB28AD8C55A6}"/>
          </ac:spMkLst>
        </pc:spChg>
        <pc:spChg chg="mod ord">
          <ac:chgData name="michael schultheis" userId="1d7b0197c1ebee83" providerId="LiveId" clId="{8B70D170-D499-42E8-B186-8984816CEB28}" dt="2022-08-11T11:00:42.696" v="3855" actId="700"/>
          <ac:spMkLst>
            <pc:docMk/>
            <pc:sldMk cId="2156193679" sldId="285"/>
            <ac:spMk id="4" creationId="{AA432F52-5A22-6DCD-0F94-F9E75DF368CD}"/>
          </ac:spMkLst>
        </pc:spChg>
        <pc:picChg chg="add mod">
          <ac:chgData name="michael schultheis" userId="1d7b0197c1ebee83" providerId="LiveId" clId="{8B70D170-D499-42E8-B186-8984816CEB28}" dt="2022-08-11T11:00:50.119" v="3859" actId="1076"/>
          <ac:picMkLst>
            <pc:docMk/>
            <pc:sldMk cId="2156193679" sldId="285"/>
            <ac:picMk id="6" creationId="{5835AACF-7EE2-6B5A-657F-4C58FF913DA7}"/>
          </ac:picMkLst>
        </pc:picChg>
      </pc:sldChg>
      <pc:sldChg chg="addSp delSp modSp new mod modClrScheme chgLayout">
        <pc:chgData name="michael schultheis" userId="1d7b0197c1ebee83" providerId="LiveId" clId="{8B70D170-D499-42E8-B186-8984816CEB28}" dt="2022-08-11T11:05:45.428" v="4198" actId="1076"/>
        <pc:sldMkLst>
          <pc:docMk/>
          <pc:sldMk cId="3944727048" sldId="286"/>
        </pc:sldMkLst>
        <pc:spChg chg="del mod">
          <ac:chgData name="michael schultheis" userId="1d7b0197c1ebee83" providerId="LiveId" clId="{8B70D170-D499-42E8-B186-8984816CEB28}" dt="2022-08-11T11:01:14.009" v="3871" actId="700"/>
          <ac:spMkLst>
            <pc:docMk/>
            <pc:sldMk cId="3944727048" sldId="286"/>
            <ac:spMk id="2" creationId="{19432AF6-2950-E782-35FD-2136DEC14BBA}"/>
          </ac:spMkLst>
        </pc:spChg>
        <pc:spChg chg="mod ord">
          <ac:chgData name="michael schultheis" userId="1d7b0197c1ebee83" providerId="LiveId" clId="{8B70D170-D499-42E8-B186-8984816CEB28}" dt="2022-08-11T11:05:45.428" v="4198" actId="1076"/>
          <ac:spMkLst>
            <pc:docMk/>
            <pc:sldMk cId="3944727048" sldId="286"/>
            <ac:spMk id="3" creationId="{6920D278-7C78-8B2E-426C-88C33AC6D06A}"/>
          </ac:spMkLst>
        </pc:spChg>
        <pc:spChg chg="mod ord">
          <ac:chgData name="michael schultheis" userId="1d7b0197c1ebee83" providerId="LiveId" clId="{8B70D170-D499-42E8-B186-8984816CEB28}" dt="2022-08-11T11:01:14.009" v="3871" actId="700"/>
          <ac:spMkLst>
            <pc:docMk/>
            <pc:sldMk cId="3944727048" sldId="286"/>
            <ac:spMk id="4" creationId="{08A6C430-5371-5DE9-B246-8C48127315B4}"/>
          </ac:spMkLst>
        </pc:spChg>
        <pc:picChg chg="add del mod modCrop">
          <ac:chgData name="michael schultheis" userId="1d7b0197c1ebee83" providerId="LiveId" clId="{8B70D170-D499-42E8-B186-8984816CEB28}" dt="2022-08-11T11:05:09.662" v="4178" actId="478"/>
          <ac:picMkLst>
            <pc:docMk/>
            <pc:sldMk cId="3944727048" sldId="286"/>
            <ac:picMk id="6" creationId="{A6F0D1D6-32E1-D492-7949-4122AA914FEF}"/>
          </ac:picMkLst>
        </pc:picChg>
        <pc:picChg chg="add mod">
          <ac:chgData name="michael schultheis" userId="1d7b0197c1ebee83" providerId="LiveId" clId="{8B70D170-D499-42E8-B186-8984816CEB28}" dt="2022-08-11T11:05:12.172" v="4180" actId="1076"/>
          <ac:picMkLst>
            <pc:docMk/>
            <pc:sldMk cId="3944727048" sldId="286"/>
            <ac:picMk id="8" creationId="{BA2EA786-7D92-E00C-F81D-C6F2D5032F0C}"/>
          </ac:picMkLst>
        </pc:picChg>
      </pc:sldChg>
      <pc:sldChg chg="addSp delSp modSp new mod ord modClrScheme chgLayout">
        <pc:chgData name="michael schultheis" userId="1d7b0197c1ebee83" providerId="LiveId" clId="{8B70D170-D499-42E8-B186-8984816CEB28}" dt="2022-08-11T11:02:30.013" v="3943" actId="20577"/>
        <pc:sldMkLst>
          <pc:docMk/>
          <pc:sldMk cId="3353467997" sldId="287"/>
        </pc:sldMkLst>
        <pc:spChg chg="del mod ord">
          <ac:chgData name="michael schultheis" userId="1d7b0197c1ebee83" providerId="LiveId" clId="{8B70D170-D499-42E8-B186-8984816CEB28}" dt="2022-08-11T11:02:27.047" v="3931" actId="700"/>
          <ac:spMkLst>
            <pc:docMk/>
            <pc:sldMk cId="3353467997" sldId="287"/>
            <ac:spMk id="2" creationId="{7BA0CA26-7D0C-E581-9DA4-5B7EB118D81A}"/>
          </ac:spMkLst>
        </pc:spChg>
        <pc:spChg chg="del mod ord">
          <ac:chgData name="michael schultheis" userId="1d7b0197c1ebee83" providerId="LiveId" clId="{8B70D170-D499-42E8-B186-8984816CEB28}" dt="2022-08-11T11:02:27.047" v="3931" actId="700"/>
          <ac:spMkLst>
            <pc:docMk/>
            <pc:sldMk cId="3353467997" sldId="287"/>
            <ac:spMk id="3" creationId="{F307E56B-B824-0AED-AD20-C1DFA083A334}"/>
          </ac:spMkLst>
        </pc:spChg>
        <pc:spChg chg="mod ord">
          <ac:chgData name="michael schultheis" userId="1d7b0197c1ebee83" providerId="LiveId" clId="{8B70D170-D499-42E8-B186-8984816CEB28}" dt="2022-08-11T11:02:27.047" v="3931" actId="700"/>
          <ac:spMkLst>
            <pc:docMk/>
            <pc:sldMk cId="3353467997" sldId="287"/>
            <ac:spMk id="4" creationId="{00BA1852-5778-6929-D409-B269C5690AA9}"/>
          </ac:spMkLst>
        </pc:spChg>
        <pc:spChg chg="add mod ord">
          <ac:chgData name="michael schultheis" userId="1d7b0197c1ebee83" providerId="LiveId" clId="{8B70D170-D499-42E8-B186-8984816CEB28}" dt="2022-08-11T11:02:30.013" v="3943" actId="20577"/>
          <ac:spMkLst>
            <pc:docMk/>
            <pc:sldMk cId="3353467997" sldId="287"/>
            <ac:spMk id="5" creationId="{CDF4BF81-E78E-88C2-EE1D-7F24FE55E98C}"/>
          </ac:spMkLst>
        </pc:spChg>
        <pc:spChg chg="add mod ord">
          <ac:chgData name="michael schultheis" userId="1d7b0197c1ebee83" providerId="LiveId" clId="{8B70D170-D499-42E8-B186-8984816CEB28}" dt="2022-08-11T11:02:27.047" v="3931" actId="700"/>
          <ac:spMkLst>
            <pc:docMk/>
            <pc:sldMk cId="3353467997" sldId="287"/>
            <ac:spMk id="6" creationId="{8A8818A7-C3E7-4BBD-0733-DF14ED3C969F}"/>
          </ac:spMkLst>
        </pc:spChg>
      </pc:sldChg>
      <pc:sldChg chg="addSp modSp new mod ord modClrScheme chgLayout">
        <pc:chgData name="michael schultheis" userId="1d7b0197c1ebee83" providerId="LiveId" clId="{8B70D170-D499-42E8-B186-8984816CEB28}" dt="2022-08-15T15:45:10.869" v="5287" actId="20577"/>
        <pc:sldMkLst>
          <pc:docMk/>
          <pc:sldMk cId="2711083384" sldId="288"/>
        </pc:sldMkLst>
        <pc:spChg chg="mod ord">
          <ac:chgData name="michael schultheis" userId="1d7b0197c1ebee83" providerId="LiveId" clId="{8B70D170-D499-42E8-B186-8984816CEB28}" dt="2022-08-11T11:12:21.412" v="4200" actId="700"/>
          <ac:spMkLst>
            <pc:docMk/>
            <pc:sldMk cId="2711083384" sldId="288"/>
            <ac:spMk id="2" creationId="{14ECB475-C134-6A91-DA6F-2B4499277F5C}"/>
          </ac:spMkLst>
        </pc:spChg>
        <pc:spChg chg="add mod ord">
          <ac:chgData name="michael schultheis" userId="1d7b0197c1ebee83" providerId="LiveId" clId="{8B70D170-D499-42E8-B186-8984816CEB28}" dt="2022-08-11T11:12:24.150" v="4210" actId="20577"/>
          <ac:spMkLst>
            <pc:docMk/>
            <pc:sldMk cId="2711083384" sldId="288"/>
            <ac:spMk id="3" creationId="{6D2BA327-5EB8-B708-96AC-A2207B06DFF4}"/>
          </ac:spMkLst>
        </pc:spChg>
        <pc:spChg chg="add mod ord">
          <ac:chgData name="michael schultheis" userId="1d7b0197c1ebee83" providerId="LiveId" clId="{8B70D170-D499-42E8-B186-8984816CEB28}" dt="2022-08-15T15:45:10.869" v="5287" actId="20577"/>
          <ac:spMkLst>
            <pc:docMk/>
            <pc:sldMk cId="2711083384" sldId="288"/>
            <ac:spMk id="4" creationId="{EE557193-37BE-0BBB-558A-AEA4674238AE}"/>
          </ac:spMkLst>
        </pc:spChg>
      </pc:sldChg>
      <pc:sldChg chg="addSp delSp modSp new mod ord modClrScheme chgLayout">
        <pc:chgData name="michael schultheis" userId="1d7b0197c1ebee83" providerId="LiveId" clId="{8B70D170-D499-42E8-B186-8984816CEB28}" dt="2022-08-15T15:43:24.595" v="5158"/>
        <pc:sldMkLst>
          <pc:docMk/>
          <pc:sldMk cId="849017617" sldId="289"/>
        </pc:sldMkLst>
        <pc:spChg chg="del mod ord">
          <ac:chgData name="michael schultheis" userId="1d7b0197c1ebee83" providerId="LiveId" clId="{8B70D170-D499-42E8-B186-8984816CEB28}" dt="2022-08-11T11:12:32.230" v="4212" actId="700"/>
          <ac:spMkLst>
            <pc:docMk/>
            <pc:sldMk cId="849017617" sldId="289"/>
            <ac:spMk id="2" creationId="{5258E6EB-B1AF-55CA-5B75-E87E38D7F26C}"/>
          </ac:spMkLst>
        </pc:spChg>
        <pc:spChg chg="del mod ord">
          <ac:chgData name="michael schultheis" userId="1d7b0197c1ebee83" providerId="LiveId" clId="{8B70D170-D499-42E8-B186-8984816CEB28}" dt="2022-08-11T11:12:32.230" v="4212" actId="700"/>
          <ac:spMkLst>
            <pc:docMk/>
            <pc:sldMk cId="849017617" sldId="289"/>
            <ac:spMk id="3" creationId="{8B19639E-EF36-4A88-0B2A-85E9D3F542E5}"/>
          </ac:spMkLst>
        </pc:spChg>
        <pc:spChg chg="mod ord">
          <ac:chgData name="michael schultheis" userId="1d7b0197c1ebee83" providerId="LiveId" clId="{8B70D170-D499-42E8-B186-8984816CEB28}" dt="2022-08-11T11:12:32.230" v="4212" actId="700"/>
          <ac:spMkLst>
            <pc:docMk/>
            <pc:sldMk cId="849017617" sldId="289"/>
            <ac:spMk id="4" creationId="{3EBC5283-778C-ADA4-C3DA-428DCD523286}"/>
          </ac:spMkLst>
        </pc:spChg>
        <pc:spChg chg="add mod ord">
          <ac:chgData name="michael schultheis" userId="1d7b0197c1ebee83" providerId="LiveId" clId="{8B70D170-D499-42E8-B186-8984816CEB28}" dt="2022-08-11T11:12:39.929" v="4250" actId="20577"/>
          <ac:spMkLst>
            <pc:docMk/>
            <pc:sldMk cId="849017617" sldId="289"/>
            <ac:spMk id="5" creationId="{32F1BA0E-91B1-CCF9-1967-B07E18E87D68}"/>
          </ac:spMkLst>
        </pc:spChg>
        <pc:spChg chg="add mod ord">
          <ac:chgData name="michael schultheis" userId="1d7b0197c1ebee83" providerId="LiveId" clId="{8B70D170-D499-42E8-B186-8984816CEB28}" dt="2022-08-11T11:20:44.797" v="4653" actId="13926"/>
          <ac:spMkLst>
            <pc:docMk/>
            <pc:sldMk cId="849017617" sldId="289"/>
            <ac:spMk id="6" creationId="{A445CFC4-F567-85EE-CE94-0F0351111498}"/>
          </ac:spMkLst>
        </pc:spChg>
        <pc:picChg chg="add mod modCrop">
          <ac:chgData name="michael schultheis" userId="1d7b0197c1ebee83" providerId="LiveId" clId="{8B70D170-D499-42E8-B186-8984816CEB28}" dt="2022-08-11T11:20:16.700" v="4631" actId="1076"/>
          <ac:picMkLst>
            <pc:docMk/>
            <pc:sldMk cId="849017617" sldId="289"/>
            <ac:picMk id="8" creationId="{B6517339-98A0-FBCD-0246-F235F83A7A13}"/>
          </ac:picMkLst>
        </pc:picChg>
        <pc:picChg chg="add mod">
          <ac:chgData name="michael schultheis" userId="1d7b0197c1ebee83" providerId="LiveId" clId="{8B70D170-D499-42E8-B186-8984816CEB28}" dt="2022-08-11T11:15:04.724" v="4453" actId="1076"/>
          <ac:picMkLst>
            <pc:docMk/>
            <pc:sldMk cId="849017617" sldId="289"/>
            <ac:picMk id="10" creationId="{A74E7E87-7E2E-86C7-D762-AD0846C3C9B9}"/>
          </ac:picMkLst>
        </pc:picChg>
      </pc:sldChg>
      <pc:sldChg chg="addSp delSp modSp new mod modClrScheme chgLayout">
        <pc:chgData name="michael schultheis" userId="1d7b0197c1ebee83" providerId="LiveId" clId="{8B70D170-D499-42E8-B186-8984816CEB28}" dt="2022-08-11T11:25:01.818" v="5017" actId="13926"/>
        <pc:sldMkLst>
          <pc:docMk/>
          <pc:sldMk cId="3664563208" sldId="290"/>
        </pc:sldMkLst>
        <pc:spChg chg="del">
          <ac:chgData name="michael schultheis" userId="1d7b0197c1ebee83" providerId="LiveId" clId="{8B70D170-D499-42E8-B186-8984816CEB28}" dt="2022-08-11T11:16:52.248" v="4541" actId="700"/>
          <ac:spMkLst>
            <pc:docMk/>
            <pc:sldMk cId="3664563208" sldId="290"/>
            <ac:spMk id="2" creationId="{ED83178B-5B86-C03F-679C-931D6603B8EF}"/>
          </ac:spMkLst>
        </pc:spChg>
        <pc:spChg chg="del">
          <ac:chgData name="michael schultheis" userId="1d7b0197c1ebee83" providerId="LiveId" clId="{8B70D170-D499-42E8-B186-8984816CEB28}" dt="2022-08-11T11:16:52.248" v="4541" actId="700"/>
          <ac:spMkLst>
            <pc:docMk/>
            <pc:sldMk cId="3664563208" sldId="290"/>
            <ac:spMk id="3" creationId="{C4842F04-850A-12E6-580D-9EC7EB286526}"/>
          </ac:spMkLst>
        </pc:spChg>
        <pc:spChg chg="mod ord">
          <ac:chgData name="michael schultheis" userId="1d7b0197c1ebee83" providerId="LiveId" clId="{8B70D170-D499-42E8-B186-8984816CEB28}" dt="2022-08-11T11:24:52.299" v="5013" actId="26606"/>
          <ac:spMkLst>
            <pc:docMk/>
            <pc:sldMk cId="3664563208" sldId="290"/>
            <ac:spMk id="4" creationId="{52E2475E-AE48-7C43-EA3E-5F435A189E51}"/>
          </ac:spMkLst>
        </pc:spChg>
        <pc:spChg chg="add mod ord">
          <ac:chgData name="michael schultheis" userId="1d7b0197c1ebee83" providerId="LiveId" clId="{8B70D170-D499-42E8-B186-8984816CEB28}" dt="2022-08-11T11:24:58.163" v="5015" actId="21"/>
          <ac:spMkLst>
            <pc:docMk/>
            <pc:sldMk cId="3664563208" sldId="290"/>
            <ac:spMk id="5" creationId="{776A2DC4-27DF-6976-DF6F-537076DF8361}"/>
          </ac:spMkLst>
        </pc:spChg>
        <pc:spChg chg="add mod">
          <ac:chgData name="michael schultheis" userId="1d7b0197c1ebee83" providerId="LiveId" clId="{8B70D170-D499-42E8-B186-8984816CEB28}" dt="2022-08-11T11:25:01.818" v="5017" actId="13926"/>
          <ac:spMkLst>
            <pc:docMk/>
            <pc:sldMk cId="3664563208" sldId="290"/>
            <ac:spMk id="12" creationId="{7695EC75-75B9-F4F6-D8E2-068B91365F73}"/>
          </ac:spMkLst>
        </pc:spChg>
        <pc:picChg chg="add mod">
          <ac:chgData name="michael schultheis" userId="1d7b0197c1ebee83" providerId="LiveId" clId="{8B70D170-D499-42E8-B186-8984816CEB28}" dt="2022-08-11T11:24:55.937" v="5014" actId="1076"/>
          <ac:picMkLst>
            <pc:docMk/>
            <pc:sldMk cId="3664563208" sldId="290"/>
            <ac:picMk id="7" creationId="{F7FD7F57-8A57-8B8E-FC06-CA33A8748662}"/>
          </ac:picMkLst>
        </pc:picChg>
      </pc:sldChg>
      <pc:sldChg chg="new del">
        <pc:chgData name="michael schultheis" userId="1d7b0197c1ebee83" providerId="LiveId" clId="{8B70D170-D499-42E8-B186-8984816CEB28}" dt="2022-08-11T11:18:37.780" v="4613" actId="2696"/>
        <pc:sldMkLst>
          <pc:docMk/>
          <pc:sldMk cId="2884405217" sldId="291"/>
        </pc:sldMkLst>
      </pc:sldChg>
      <pc:sldChg chg="addSp modSp new mod">
        <pc:chgData name="michael schultheis" userId="1d7b0197c1ebee83" providerId="LiveId" clId="{8B70D170-D499-42E8-B186-8984816CEB28}" dt="2022-08-11T11:21:02.280" v="4655" actId="13926"/>
        <pc:sldMkLst>
          <pc:docMk/>
          <pc:sldMk cId="3002766555" sldId="291"/>
        </pc:sldMkLst>
        <pc:spChg chg="add mod">
          <ac:chgData name="michael schultheis" userId="1d7b0197c1ebee83" providerId="LiveId" clId="{8B70D170-D499-42E8-B186-8984816CEB28}" dt="2022-08-11T11:21:02.280" v="4655" actId="13926"/>
          <ac:spMkLst>
            <pc:docMk/>
            <pc:sldMk cId="3002766555" sldId="291"/>
            <ac:spMk id="3" creationId="{842DCADD-5160-186F-80F1-042AC4AF8C65}"/>
          </ac:spMkLst>
        </pc:spChg>
      </pc:sldChg>
      <pc:sldChg chg="addSp modSp new mod">
        <pc:chgData name="michael schultheis" userId="1d7b0197c1ebee83" providerId="LiveId" clId="{8B70D170-D499-42E8-B186-8984816CEB28}" dt="2022-08-11T11:21:21.652" v="4681" actId="13926"/>
        <pc:sldMkLst>
          <pc:docMk/>
          <pc:sldMk cId="430492307" sldId="292"/>
        </pc:sldMkLst>
        <pc:spChg chg="add mod">
          <ac:chgData name="michael schultheis" userId="1d7b0197c1ebee83" providerId="LiveId" clId="{8B70D170-D499-42E8-B186-8984816CEB28}" dt="2022-08-11T11:21:21.652" v="4681" actId="13926"/>
          <ac:spMkLst>
            <pc:docMk/>
            <pc:sldMk cId="430492307" sldId="292"/>
            <ac:spMk id="3" creationId="{43B2D4BF-FCFC-755F-EA00-FCE3DE8B3C21}"/>
          </ac:spMkLst>
        </pc:spChg>
      </pc:sldChg>
      <pc:sldChg chg="new del">
        <pc:chgData name="michael schultheis" userId="1d7b0197c1ebee83" providerId="LiveId" clId="{8B70D170-D499-42E8-B186-8984816CEB28}" dt="2022-08-11T11:18:39.581" v="4614" actId="2696"/>
        <pc:sldMkLst>
          <pc:docMk/>
          <pc:sldMk cId="2097421483" sldId="292"/>
        </pc:sldMkLst>
      </pc:sldChg>
      <pc:sldChg chg="new del">
        <pc:chgData name="michael schultheis" userId="1d7b0197c1ebee83" providerId="LiveId" clId="{8B70D170-D499-42E8-B186-8984816CEB28}" dt="2022-08-11T11:18:41.702" v="4615" actId="2696"/>
        <pc:sldMkLst>
          <pc:docMk/>
          <pc:sldMk cId="2016778217" sldId="293"/>
        </pc:sldMkLst>
      </pc:sldChg>
      <pc:sldChg chg="modSp new mod">
        <pc:chgData name="michael schultheis" userId="1d7b0197c1ebee83" providerId="LiveId" clId="{8B70D170-D499-42E8-B186-8984816CEB28}" dt="2022-08-15T15:45:16.131" v="5291" actId="20577"/>
        <pc:sldMkLst>
          <pc:docMk/>
          <pc:sldMk cId="3931463139" sldId="293"/>
        </pc:sldMkLst>
        <pc:spChg chg="mod">
          <ac:chgData name="michael schultheis" userId="1d7b0197c1ebee83" providerId="LiveId" clId="{8B70D170-D499-42E8-B186-8984816CEB28}" dt="2022-08-11T11:21:28.683" v="4692" actId="20577"/>
          <ac:spMkLst>
            <pc:docMk/>
            <pc:sldMk cId="3931463139" sldId="293"/>
            <ac:spMk id="2" creationId="{F4B13A4E-B8F8-F07B-A561-1FD5FECCD6E7}"/>
          </ac:spMkLst>
        </pc:spChg>
        <pc:spChg chg="mod">
          <ac:chgData name="michael schultheis" userId="1d7b0197c1ebee83" providerId="LiveId" clId="{8B70D170-D499-42E8-B186-8984816CEB28}" dt="2022-08-15T15:45:16.131" v="5291" actId="20577"/>
          <ac:spMkLst>
            <pc:docMk/>
            <pc:sldMk cId="3931463139" sldId="293"/>
            <ac:spMk id="3" creationId="{7A04AB12-615E-FD8B-050C-17F5C65CE00B}"/>
          </ac:spMkLst>
        </pc:spChg>
      </pc:sldChg>
      <pc:sldChg chg="addSp delSp modSp new mod modClrScheme chgLayout">
        <pc:chgData name="michael schultheis" userId="1d7b0197c1ebee83" providerId="LiveId" clId="{8B70D170-D499-42E8-B186-8984816CEB28}" dt="2022-08-11T11:26:47.969" v="5025" actId="20577"/>
        <pc:sldMkLst>
          <pc:docMk/>
          <pc:sldMk cId="525248343" sldId="294"/>
        </pc:sldMkLst>
        <pc:spChg chg="del mod ord">
          <ac:chgData name="michael schultheis" userId="1d7b0197c1ebee83" providerId="LiveId" clId="{8B70D170-D499-42E8-B186-8984816CEB28}" dt="2022-08-11T11:21:36.218" v="4694" actId="700"/>
          <ac:spMkLst>
            <pc:docMk/>
            <pc:sldMk cId="525248343" sldId="294"/>
            <ac:spMk id="2" creationId="{A10F136A-FC9D-F1C8-7392-DACE9B598F7C}"/>
          </ac:spMkLst>
        </pc:spChg>
        <pc:spChg chg="del mod ord">
          <ac:chgData name="michael schultheis" userId="1d7b0197c1ebee83" providerId="LiveId" clId="{8B70D170-D499-42E8-B186-8984816CEB28}" dt="2022-08-11T11:21:36.218" v="4694" actId="700"/>
          <ac:spMkLst>
            <pc:docMk/>
            <pc:sldMk cId="525248343" sldId="294"/>
            <ac:spMk id="3" creationId="{C2897D42-6AFC-26C7-B3F3-B74038EBCB67}"/>
          </ac:spMkLst>
        </pc:spChg>
        <pc:spChg chg="mod ord">
          <ac:chgData name="michael schultheis" userId="1d7b0197c1ebee83" providerId="LiveId" clId="{8B70D170-D499-42E8-B186-8984816CEB28}" dt="2022-08-11T11:21:36.218" v="4694" actId="700"/>
          <ac:spMkLst>
            <pc:docMk/>
            <pc:sldMk cId="525248343" sldId="294"/>
            <ac:spMk id="4" creationId="{6162E247-2679-C41A-5FC2-ED48EBCD9572}"/>
          </ac:spMkLst>
        </pc:spChg>
        <pc:spChg chg="add mod ord">
          <ac:chgData name="michael schultheis" userId="1d7b0197c1ebee83" providerId="LiveId" clId="{8B70D170-D499-42E8-B186-8984816CEB28}" dt="2022-08-11T11:21:37.738" v="4698" actId="20577"/>
          <ac:spMkLst>
            <pc:docMk/>
            <pc:sldMk cId="525248343" sldId="294"/>
            <ac:spMk id="5" creationId="{D0B1132D-21C8-3096-4C9A-2A0DD2C086AA}"/>
          </ac:spMkLst>
        </pc:spChg>
        <pc:spChg chg="add mod ord">
          <ac:chgData name="michael schultheis" userId="1d7b0197c1ebee83" providerId="LiveId" clId="{8B70D170-D499-42E8-B186-8984816CEB28}" dt="2022-08-11T11:26:47.969" v="5025" actId="20577"/>
          <ac:spMkLst>
            <pc:docMk/>
            <pc:sldMk cId="525248343" sldId="294"/>
            <ac:spMk id="6" creationId="{F102BB95-8DA4-45B4-2E70-5F6080F08C2D}"/>
          </ac:spMkLst>
        </pc:spChg>
      </pc:sldChg>
      <pc:sldChg chg="addSp modSp new mod ord">
        <pc:chgData name="michael schultheis" userId="1d7b0197c1ebee83" providerId="LiveId" clId="{8B70D170-D499-42E8-B186-8984816CEB28}" dt="2022-08-15T15:45:25.838" v="5293"/>
        <pc:sldMkLst>
          <pc:docMk/>
          <pc:sldMk cId="2888858713" sldId="295"/>
        </pc:sldMkLst>
        <pc:spChg chg="add mod">
          <ac:chgData name="michael schultheis" userId="1d7b0197c1ebee83" providerId="LiveId" clId="{8B70D170-D499-42E8-B186-8984816CEB28}" dt="2022-08-15T15:44:39.456" v="5230" actId="13926"/>
          <ac:spMkLst>
            <pc:docMk/>
            <pc:sldMk cId="2888858713" sldId="295"/>
            <ac:spMk id="3" creationId="{B50383B9-FAB2-5260-554C-D57221DCFE52}"/>
          </ac:spMkLst>
        </pc:spChg>
        <pc:spChg chg="add mod">
          <ac:chgData name="michael schultheis" userId="1d7b0197c1ebee83" providerId="LiveId" clId="{8B70D170-D499-42E8-B186-8984816CEB28}" dt="2022-08-15T15:45:02.509" v="5261" actId="20577"/>
          <ac:spMkLst>
            <pc:docMk/>
            <pc:sldMk cId="2888858713" sldId="295"/>
            <ac:spMk id="6" creationId="{40D4A577-3C6A-11AF-12D3-A026431D92E8}"/>
          </ac:spMkLst>
        </pc:spChg>
        <pc:picChg chg="add mod">
          <ac:chgData name="michael schultheis" userId="1d7b0197c1ebee83" providerId="LiveId" clId="{8B70D170-D499-42E8-B186-8984816CEB28}" dt="2022-08-15T15:44:45.234" v="5233" actId="14100"/>
          <ac:picMkLst>
            <pc:docMk/>
            <pc:sldMk cId="2888858713" sldId="295"/>
            <ac:picMk id="5" creationId="{913F62CB-EDE1-47B6-FB26-98C818B8F3CD}"/>
          </ac:picMkLst>
        </pc:picChg>
      </pc:sldChg>
      <pc:sldChg chg="addSp modSp new mod modClrScheme chgLayout">
        <pc:chgData name="michael schultheis" userId="1d7b0197c1ebee83" providerId="LiveId" clId="{8B70D170-D499-42E8-B186-8984816CEB28}" dt="2022-08-15T15:55:13.302" v="6008" actId="20577"/>
        <pc:sldMkLst>
          <pc:docMk/>
          <pc:sldMk cId="3647864029" sldId="296"/>
        </pc:sldMkLst>
        <pc:spChg chg="mod ord">
          <ac:chgData name="michael schultheis" userId="1d7b0197c1ebee83" providerId="LiveId" clId="{8B70D170-D499-42E8-B186-8984816CEB28}" dt="2022-08-15T15:53:47.035" v="5520" actId="700"/>
          <ac:spMkLst>
            <pc:docMk/>
            <pc:sldMk cId="3647864029" sldId="296"/>
            <ac:spMk id="2" creationId="{95AC4ADA-2024-22E8-1676-95FBEB95130A}"/>
          </ac:spMkLst>
        </pc:spChg>
        <pc:spChg chg="add mod ord">
          <ac:chgData name="michael schultheis" userId="1d7b0197c1ebee83" providerId="LiveId" clId="{8B70D170-D499-42E8-B186-8984816CEB28}" dt="2022-08-15T15:53:50.080" v="5532" actId="20577"/>
          <ac:spMkLst>
            <pc:docMk/>
            <pc:sldMk cId="3647864029" sldId="296"/>
            <ac:spMk id="3" creationId="{30AE306D-A58A-B449-7BF5-BFAEF1138477}"/>
          </ac:spMkLst>
        </pc:spChg>
        <pc:spChg chg="add mod ord">
          <ac:chgData name="michael schultheis" userId="1d7b0197c1ebee83" providerId="LiveId" clId="{8B70D170-D499-42E8-B186-8984816CEB28}" dt="2022-08-15T15:55:13.302" v="6008" actId="20577"/>
          <ac:spMkLst>
            <pc:docMk/>
            <pc:sldMk cId="3647864029" sldId="296"/>
            <ac:spMk id="4" creationId="{19083C19-7903-7061-6E73-0357C2BA96B0}"/>
          </ac:spMkLst>
        </pc:spChg>
      </pc:sldChg>
    </pc:docChg>
  </pc:docChgLst>
  <pc:docChgLst>
    <pc:chgData name="michael schultheis" userId="1d7b0197c1ebee83" providerId="LiveId" clId="{11FA77E8-44E6-49DC-9907-19BCF58FA4C7}"/>
    <pc:docChg chg="delSld">
      <pc:chgData name="michael schultheis" userId="1d7b0197c1ebee83" providerId="LiveId" clId="{11FA77E8-44E6-49DC-9907-19BCF58FA4C7}" dt="2022-08-15T16:41:50.548" v="0" actId="2696"/>
      <pc:docMkLst>
        <pc:docMk/>
      </pc:docMkLst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599483553" sldId="277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1676090855" sldId="278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3453236937" sldId="279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2432694748" sldId="281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239157900" sldId="282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2101888277" sldId="283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3485707942" sldId="284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2156193679" sldId="285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3944727048" sldId="286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2711083384" sldId="288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849017617" sldId="289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3664563208" sldId="290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3002766555" sldId="291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430492307" sldId="292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3931463139" sldId="293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525248343" sldId="294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2888858713" sldId="295"/>
        </pc:sldMkLst>
      </pc:sldChg>
      <pc:sldChg chg="del">
        <pc:chgData name="michael schultheis" userId="1d7b0197c1ebee83" providerId="LiveId" clId="{11FA77E8-44E6-49DC-9907-19BCF58FA4C7}" dt="2022-08-15T16:41:50.548" v="0" actId="2696"/>
        <pc:sldMkLst>
          <pc:docMk/>
          <pc:sldMk cId="3647864029" sldId="296"/>
        </pc:sldMkLst>
      </pc:sldChg>
    </pc:docChg>
  </pc:docChgLst>
  <pc:docChgLst>
    <pc:chgData name="michael schultheis" userId="1d7b0197c1ebee83" providerId="LiveId" clId="{DDD5FD64-CD3C-4B41-8E68-9B604E679634}"/>
    <pc:docChg chg="undo custSel addSld modSld sldOrd modMainMaster">
      <pc:chgData name="michael schultheis" userId="1d7b0197c1ebee83" providerId="LiveId" clId="{DDD5FD64-CD3C-4B41-8E68-9B604E679634}" dt="2023-09-11T16:01:35.905" v="3783" actId="20577"/>
      <pc:docMkLst>
        <pc:docMk/>
      </pc:docMkLst>
      <pc:sldChg chg="modSp mod">
        <pc:chgData name="michael schultheis" userId="1d7b0197c1ebee83" providerId="LiveId" clId="{DDD5FD64-CD3C-4B41-8E68-9B604E679634}" dt="2023-09-10T08:31:50.088" v="59" actId="20577"/>
        <pc:sldMkLst>
          <pc:docMk/>
          <pc:sldMk cId="3912747309" sldId="268"/>
        </pc:sldMkLst>
        <pc:spChg chg="mod">
          <ac:chgData name="michael schultheis" userId="1d7b0197c1ebee83" providerId="LiveId" clId="{DDD5FD64-CD3C-4B41-8E68-9B604E679634}" dt="2023-09-10T08:31:50.088" v="59" actId="20577"/>
          <ac:spMkLst>
            <pc:docMk/>
            <pc:sldMk cId="3912747309" sldId="268"/>
            <ac:spMk id="3" creationId="{37FC2D8F-56D2-4ADF-B439-0E09E7C37894}"/>
          </ac:spMkLst>
        </pc:spChg>
      </pc:sldChg>
      <pc:sldChg chg="modSp mod modAnim">
        <pc:chgData name="michael schultheis" userId="1d7b0197c1ebee83" providerId="LiveId" clId="{DDD5FD64-CD3C-4B41-8E68-9B604E679634}" dt="2023-09-10T08:35:58.904" v="510" actId="20577"/>
        <pc:sldMkLst>
          <pc:docMk/>
          <pc:sldMk cId="3776947514" sldId="269"/>
        </pc:sldMkLst>
        <pc:spChg chg="mod">
          <ac:chgData name="michael schultheis" userId="1d7b0197c1ebee83" providerId="LiveId" clId="{DDD5FD64-CD3C-4B41-8E68-9B604E679634}" dt="2023-09-10T08:35:58.904" v="510" actId="20577"/>
          <ac:spMkLst>
            <pc:docMk/>
            <pc:sldMk cId="3776947514" sldId="269"/>
            <ac:spMk id="3" creationId="{F8F2D729-9052-932F-5DD7-012613C53E7C}"/>
          </ac:spMkLst>
        </pc:spChg>
      </pc:sldChg>
      <pc:sldChg chg="modSp mod modAnim">
        <pc:chgData name="michael schultheis" userId="1d7b0197c1ebee83" providerId="LiveId" clId="{DDD5FD64-CD3C-4B41-8E68-9B604E679634}" dt="2023-09-11T07:07:42.407" v="523" actId="20577"/>
        <pc:sldMkLst>
          <pc:docMk/>
          <pc:sldMk cId="3254787738" sldId="272"/>
        </pc:sldMkLst>
        <pc:spChg chg="mod">
          <ac:chgData name="michael schultheis" userId="1d7b0197c1ebee83" providerId="LiveId" clId="{DDD5FD64-CD3C-4B41-8E68-9B604E679634}" dt="2023-09-11T07:07:42.407" v="523" actId="20577"/>
          <ac:spMkLst>
            <pc:docMk/>
            <pc:sldMk cId="3254787738" sldId="272"/>
            <ac:spMk id="8" creationId="{9884F6A8-5DAA-FC1F-027C-37F0A6B86D37}"/>
          </ac:spMkLst>
        </pc:spChg>
      </pc:sldChg>
      <pc:sldChg chg="addSp delSp modSp mod modAnim">
        <pc:chgData name="michael schultheis" userId="1d7b0197c1ebee83" providerId="LiveId" clId="{DDD5FD64-CD3C-4B41-8E68-9B604E679634}" dt="2023-09-11T09:07:35.454" v="3043" actId="1076"/>
        <pc:sldMkLst>
          <pc:docMk/>
          <pc:sldMk cId="1558575431" sldId="273"/>
        </pc:sldMkLst>
        <pc:spChg chg="mod">
          <ac:chgData name="michael schultheis" userId="1d7b0197c1ebee83" providerId="LiveId" clId="{DDD5FD64-CD3C-4B41-8E68-9B604E679634}" dt="2023-09-11T08:46:10.788" v="2865" actId="1076"/>
          <ac:spMkLst>
            <pc:docMk/>
            <pc:sldMk cId="1558575431" sldId="273"/>
            <ac:spMk id="2" creationId="{0FDBB8DB-18BA-A298-4754-34A2C2CB0D84}"/>
          </ac:spMkLst>
        </pc:spChg>
        <pc:spChg chg="add mod">
          <ac:chgData name="michael schultheis" userId="1d7b0197c1ebee83" providerId="LiveId" clId="{DDD5FD64-CD3C-4B41-8E68-9B604E679634}" dt="2023-09-11T08:48:49.100" v="2927" actId="14100"/>
          <ac:spMkLst>
            <pc:docMk/>
            <pc:sldMk cId="1558575431" sldId="273"/>
            <ac:spMk id="3" creationId="{34DBBEC5-50E5-5DD3-70CD-EC77AF0B451C}"/>
          </ac:spMkLst>
        </pc:spChg>
        <pc:spChg chg="add del mod">
          <ac:chgData name="michael schultheis" userId="1d7b0197c1ebee83" providerId="LiveId" clId="{DDD5FD64-CD3C-4B41-8E68-9B604E679634}" dt="2023-09-11T07:23:39.209" v="1934"/>
          <ac:spMkLst>
            <pc:docMk/>
            <pc:sldMk cId="1558575431" sldId="273"/>
            <ac:spMk id="3" creationId="{9937FD05-EBE2-0675-5EFF-2E52A3BBF1A8}"/>
          </ac:spMkLst>
        </pc:spChg>
        <pc:spChg chg="mod">
          <ac:chgData name="michael schultheis" userId="1d7b0197c1ebee83" providerId="LiveId" clId="{DDD5FD64-CD3C-4B41-8E68-9B604E679634}" dt="2023-09-11T07:40:16.772" v="2791" actId="1076"/>
          <ac:spMkLst>
            <pc:docMk/>
            <pc:sldMk cId="1558575431" sldId="273"/>
            <ac:spMk id="5" creationId="{84C19359-F669-D665-C64C-60FC46C0AFD3}"/>
          </ac:spMkLst>
        </pc:spChg>
        <pc:spChg chg="add mod">
          <ac:chgData name="michael schultheis" userId="1d7b0197c1ebee83" providerId="LiveId" clId="{DDD5FD64-CD3C-4B41-8E68-9B604E679634}" dt="2023-09-11T08:49:02.130" v="2963" actId="20577"/>
          <ac:spMkLst>
            <pc:docMk/>
            <pc:sldMk cId="1558575431" sldId="273"/>
            <ac:spMk id="6" creationId="{8C8A6B20-B8F4-A51F-C837-340BE738DE50}"/>
          </ac:spMkLst>
        </pc:spChg>
        <pc:picChg chg="add mod">
          <ac:chgData name="michael schultheis" userId="1d7b0197c1ebee83" providerId="LiveId" clId="{DDD5FD64-CD3C-4B41-8E68-9B604E679634}" dt="2023-09-11T08:46:00.778" v="2862" actId="14100"/>
          <ac:picMkLst>
            <pc:docMk/>
            <pc:sldMk cId="1558575431" sldId="273"/>
            <ac:picMk id="7" creationId="{722A065A-74AD-9E80-ADFE-DE862570CC46}"/>
          </ac:picMkLst>
        </pc:picChg>
        <pc:picChg chg="add mod">
          <ac:chgData name="michael schultheis" userId="1d7b0197c1ebee83" providerId="LiveId" clId="{DDD5FD64-CD3C-4B41-8E68-9B604E679634}" dt="2023-09-11T08:46:04.248" v="2863" actId="1076"/>
          <ac:picMkLst>
            <pc:docMk/>
            <pc:sldMk cId="1558575431" sldId="273"/>
            <ac:picMk id="9" creationId="{DDD25F20-43A4-EC61-7F0A-DCD747275DD3}"/>
          </ac:picMkLst>
        </pc:picChg>
        <pc:picChg chg="add mod ord modCrop">
          <ac:chgData name="michael schultheis" userId="1d7b0197c1ebee83" providerId="LiveId" clId="{DDD5FD64-CD3C-4B41-8E68-9B604E679634}" dt="2023-09-11T09:07:35.454" v="3043" actId="1076"/>
          <ac:picMkLst>
            <pc:docMk/>
            <pc:sldMk cId="1558575431" sldId="273"/>
            <ac:picMk id="10" creationId="{34426D95-E466-E606-1197-5B9215D57ABC}"/>
          </ac:picMkLst>
        </pc:picChg>
        <pc:picChg chg="add mod modCrop">
          <ac:chgData name="michael schultheis" userId="1d7b0197c1ebee83" providerId="LiveId" clId="{DDD5FD64-CD3C-4B41-8E68-9B604E679634}" dt="2023-09-11T09:07:34.128" v="3042" actId="1076"/>
          <ac:picMkLst>
            <pc:docMk/>
            <pc:sldMk cId="1558575431" sldId="273"/>
            <ac:picMk id="12" creationId="{B59E7FF6-D995-0B99-7A12-4FBDAE2AE5F8}"/>
          </ac:picMkLst>
        </pc:picChg>
        <pc:picChg chg="add del mod">
          <ac:chgData name="michael schultheis" userId="1d7b0197c1ebee83" providerId="LiveId" clId="{DDD5FD64-CD3C-4B41-8E68-9B604E679634}" dt="2023-09-11T08:59:14.278" v="3005"/>
          <ac:picMkLst>
            <pc:docMk/>
            <pc:sldMk cId="1558575431" sldId="273"/>
            <ac:picMk id="13" creationId="{A6051147-ECDE-73E3-9687-695C66A5DFAB}"/>
          </ac:picMkLst>
        </pc:picChg>
        <pc:picChg chg="add mod">
          <ac:chgData name="michael schultheis" userId="1d7b0197c1ebee83" providerId="LiveId" clId="{DDD5FD64-CD3C-4B41-8E68-9B604E679634}" dt="2023-09-11T07:40:11.773" v="2790" actId="1076"/>
          <ac:picMkLst>
            <pc:docMk/>
            <pc:sldMk cId="1558575431" sldId="273"/>
            <ac:picMk id="1026" creationId="{BAC488CF-952E-62E7-F06B-2694CE69C9EA}"/>
          </ac:picMkLst>
        </pc:picChg>
        <pc:picChg chg="del">
          <ac:chgData name="michael schultheis" userId="1d7b0197c1ebee83" providerId="LiveId" clId="{DDD5FD64-CD3C-4B41-8E68-9B604E679634}" dt="2023-09-11T07:22:52.835" v="1933" actId="478"/>
          <ac:picMkLst>
            <pc:docMk/>
            <pc:sldMk cId="1558575431" sldId="273"/>
            <ac:picMk id="2050" creationId="{E2503B56-0860-E0B1-59A7-8D1666C83399}"/>
          </ac:picMkLst>
        </pc:picChg>
      </pc:sldChg>
      <pc:sldChg chg="addSp delSp modSp mod ord delAnim">
        <pc:chgData name="michael schultheis" userId="1d7b0197c1ebee83" providerId="LiveId" clId="{DDD5FD64-CD3C-4B41-8E68-9B604E679634}" dt="2023-09-11T09:26:45.209" v="3776" actId="20577"/>
        <pc:sldMkLst>
          <pc:docMk/>
          <pc:sldMk cId="368171980" sldId="274"/>
        </pc:sldMkLst>
        <pc:spChg chg="add mod">
          <ac:chgData name="michael schultheis" userId="1d7b0197c1ebee83" providerId="LiveId" clId="{DDD5FD64-CD3C-4B41-8E68-9B604E679634}" dt="2023-09-11T09:26:45.209" v="3776" actId="20577"/>
          <ac:spMkLst>
            <pc:docMk/>
            <pc:sldMk cId="368171980" sldId="274"/>
            <ac:spMk id="3" creationId="{888006C3-B076-4D99-D052-6F78DCE96A6E}"/>
          </ac:spMkLst>
        </pc:spChg>
        <pc:spChg chg="mod">
          <ac:chgData name="michael schultheis" userId="1d7b0197c1ebee83" providerId="LiveId" clId="{DDD5FD64-CD3C-4B41-8E68-9B604E679634}" dt="2023-09-11T07:22:36.378" v="1931" actId="20577"/>
          <ac:spMkLst>
            <pc:docMk/>
            <pc:sldMk cId="368171980" sldId="274"/>
            <ac:spMk id="10" creationId="{6D922D61-0AEB-0359-F1D8-F0C0CD44CA88}"/>
          </ac:spMkLst>
        </pc:spChg>
        <pc:picChg chg="del">
          <ac:chgData name="michael schultheis" userId="1d7b0197c1ebee83" providerId="LiveId" clId="{DDD5FD64-CD3C-4B41-8E68-9B604E679634}" dt="2023-09-11T07:22:45.768" v="1932" actId="478"/>
          <ac:picMkLst>
            <pc:docMk/>
            <pc:sldMk cId="368171980" sldId="274"/>
            <ac:picMk id="5" creationId="{77865923-EE47-7552-18FC-4A9D49482F44}"/>
          </ac:picMkLst>
        </pc:picChg>
      </pc:sldChg>
      <pc:sldChg chg="modSp mod modAnim">
        <pc:chgData name="michael schultheis" userId="1d7b0197c1ebee83" providerId="LiveId" clId="{DDD5FD64-CD3C-4B41-8E68-9B604E679634}" dt="2023-09-11T09:20:53.418" v="3567" actId="20577"/>
        <pc:sldMkLst>
          <pc:docMk/>
          <pc:sldMk cId="2736120306" sldId="275"/>
        </pc:sldMkLst>
        <pc:spChg chg="mod">
          <ac:chgData name="michael schultheis" userId="1d7b0197c1ebee83" providerId="LiveId" clId="{DDD5FD64-CD3C-4B41-8E68-9B604E679634}" dt="2023-09-11T09:20:53.418" v="3567" actId="20577"/>
          <ac:spMkLst>
            <pc:docMk/>
            <pc:sldMk cId="2736120306" sldId="275"/>
            <ac:spMk id="2" creationId="{03F381F9-0930-60EA-AE02-7231A9C0E183}"/>
          </ac:spMkLst>
        </pc:spChg>
        <pc:spChg chg="mod">
          <ac:chgData name="michael schultheis" userId="1d7b0197c1ebee83" providerId="LiveId" clId="{DDD5FD64-CD3C-4B41-8E68-9B604E679634}" dt="2023-09-11T07:37:20.666" v="2789" actId="20577"/>
          <ac:spMkLst>
            <pc:docMk/>
            <pc:sldMk cId="2736120306" sldId="275"/>
            <ac:spMk id="3" creationId="{800B4855-056E-C12F-BB6A-7DA76D10976B}"/>
          </ac:spMkLst>
        </pc:spChg>
      </pc:sldChg>
      <pc:sldChg chg="modSp mod modAnim">
        <pc:chgData name="michael schultheis" userId="1d7b0197c1ebee83" providerId="LiveId" clId="{DDD5FD64-CD3C-4B41-8E68-9B604E679634}" dt="2023-09-11T16:01:14.642" v="3779" actId="20577"/>
        <pc:sldMkLst>
          <pc:docMk/>
          <pc:sldMk cId="2728232654" sldId="276"/>
        </pc:sldMkLst>
        <pc:spChg chg="mod">
          <ac:chgData name="michael schultheis" userId="1d7b0197c1ebee83" providerId="LiveId" clId="{DDD5FD64-CD3C-4B41-8E68-9B604E679634}" dt="2023-09-11T09:21:11.170" v="3629" actId="20577"/>
          <ac:spMkLst>
            <pc:docMk/>
            <pc:sldMk cId="2728232654" sldId="276"/>
            <ac:spMk id="2" creationId="{FEFB2FD2-A0CE-8B90-BAC8-90CBB3E7B966}"/>
          </ac:spMkLst>
        </pc:spChg>
        <pc:spChg chg="mod">
          <ac:chgData name="michael schultheis" userId="1d7b0197c1ebee83" providerId="LiveId" clId="{DDD5FD64-CD3C-4B41-8E68-9B604E679634}" dt="2023-09-11T16:01:14.642" v="3779" actId="20577"/>
          <ac:spMkLst>
            <pc:docMk/>
            <pc:sldMk cId="2728232654" sldId="276"/>
            <ac:spMk id="3" creationId="{56752B8F-F507-3ED6-6D0A-B97D87D8341E}"/>
          </ac:spMkLst>
        </pc:spChg>
      </pc:sldChg>
      <pc:sldChg chg="ord">
        <pc:chgData name="michael schultheis" userId="1d7b0197c1ebee83" providerId="LiveId" clId="{DDD5FD64-CD3C-4B41-8E68-9B604E679634}" dt="2023-09-11T07:20:08.405" v="1901"/>
        <pc:sldMkLst>
          <pc:docMk/>
          <pc:sldMk cId="3353467997" sldId="287"/>
        </pc:sldMkLst>
      </pc:sldChg>
      <pc:sldChg chg="addSp delSp modSp new mod ord modClrScheme modAnim chgLayout modNotesTx">
        <pc:chgData name="michael schultheis" userId="1d7b0197c1ebee83" providerId="LiveId" clId="{DDD5FD64-CD3C-4B41-8E68-9B604E679634}" dt="2023-09-11T16:01:35.905" v="3783" actId="20577"/>
        <pc:sldMkLst>
          <pc:docMk/>
          <pc:sldMk cId="1808471061" sldId="288"/>
        </pc:sldMkLst>
        <pc:spChg chg="del mod ord">
          <ac:chgData name="michael schultheis" userId="1d7b0197c1ebee83" providerId="LiveId" clId="{DDD5FD64-CD3C-4B41-8E68-9B604E679634}" dt="2023-09-11T07:08:20.817" v="537" actId="700"/>
          <ac:spMkLst>
            <pc:docMk/>
            <pc:sldMk cId="1808471061" sldId="288"/>
            <ac:spMk id="2" creationId="{D2C5C961-6FDC-497D-AB3E-7C421D0005AE}"/>
          </ac:spMkLst>
        </pc:spChg>
        <pc:spChg chg="del mod ord">
          <ac:chgData name="michael schultheis" userId="1d7b0197c1ebee83" providerId="LiveId" clId="{DDD5FD64-CD3C-4B41-8E68-9B604E679634}" dt="2023-09-11T07:08:20.817" v="537" actId="700"/>
          <ac:spMkLst>
            <pc:docMk/>
            <pc:sldMk cId="1808471061" sldId="288"/>
            <ac:spMk id="3" creationId="{B2B80C96-0559-A758-10C1-ED4FA24443AA}"/>
          </ac:spMkLst>
        </pc:spChg>
        <pc:spChg chg="mod ord">
          <ac:chgData name="michael schultheis" userId="1d7b0197c1ebee83" providerId="LiveId" clId="{DDD5FD64-CD3C-4B41-8E68-9B604E679634}" dt="2023-09-11T07:08:56.947" v="634" actId="700"/>
          <ac:spMkLst>
            <pc:docMk/>
            <pc:sldMk cId="1808471061" sldId="288"/>
            <ac:spMk id="4" creationId="{207AF650-9302-4FBA-6CC3-CE7E4F52D1EF}"/>
          </ac:spMkLst>
        </pc:spChg>
        <pc:spChg chg="add mod ord">
          <ac:chgData name="michael schultheis" userId="1d7b0197c1ebee83" providerId="LiveId" clId="{DDD5FD64-CD3C-4B41-8E68-9B604E679634}" dt="2023-09-11T07:13:23.630" v="1400" actId="1076"/>
          <ac:spMkLst>
            <pc:docMk/>
            <pc:sldMk cId="1808471061" sldId="288"/>
            <ac:spMk id="5" creationId="{4CE95C27-2A30-601F-D276-60229D889987}"/>
          </ac:spMkLst>
        </pc:spChg>
        <pc:spChg chg="add del mod ord">
          <ac:chgData name="michael schultheis" userId="1d7b0197c1ebee83" providerId="LiveId" clId="{DDD5FD64-CD3C-4B41-8E68-9B604E679634}" dt="2023-09-11T07:08:47.305" v="633" actId="478"/>
          <ac:spMkLst>
            <pc:docMk/>
            <pc:sldMk cId="1808471061" sldId="288"/>
            <ac:spMk id="6" creationId="{6E8DEE7A-4DD3-230A-4BF4-6AEA75E6A13E}"/>
          </ac:spMkLst>
        </pc:spChg>
        <pc:spChg chg="add mod">
          <ac:chgData name="michael schultheis" userId="1d7b0197c1ebee83" providerId="LiveId" clId="{DDD5FD64-CD3C-4B41-8E68-9B604E679634}" dt="2023-09-11T16:01:35.905" v="3783" actId="20577"/>
          <ac:spMkLst>
            <pc:docMk/>
            <pc:sldMk cId="1808471061" sldId="288"/>
            <ac:spMk id="7" creationId="{C216DBD8-370F-AA0D-A676-79C3FA9AF8EE}"/>
          </ac:spMkLst>
        </pc:spChg>
      </pc:sldChg>
      <pc:sldChg chg="addSp delSp modSp new mod modClrScheme chgLayout">
        <pc:chgData name="michael schultheis" userId="1d7b0197c1ebee83" providerId="LiveId" clId="{DDD5FD64-CD3C-4B41-8E68-9B604E679634}" dt="2023-09-11T09:16:18.995" v="3076" actId="20577"/>
        <pc:sldMkLst>
          <pc:docMk/>
          <pc:sldMk cId="2140836171" sldId="289"/>
        </pc:sldMkLst>
        <pc:spChg chg="del mod ord">
          <ac:chgData name="michael schultheis" userId="1d7b0197c1ebee83" providerId="LiveId" clId="{DDD5FD64-CD3C-4B41-8E68-9B604E679634}" dt="2023-09-11T07:24:30.924" v="2000" actId="700"/>
          <ac:spMkLst>
            <pc:docMk/>
            <pc:sldMk cId="2140836171" sldId="289"/>
            <ac:spMk id="2" creationId="{C58D0301-EE0C-4405-B289-EDE7F4D99071}"/>
          </ac:spMkLst>
        </pc:spChg>
        <pc:spChg chg="del mod ord">
          <ac:chgData name="michael schultheis" userId="1d7b0197c1ebee83" providerId="LiveId" clId="{DDD5FD64-CD3C-4B41-8E68-9B604E679634}" dt="2023-09-11T07:24:30.924" v="2000" actId="700"/>
          <ac:spMkLst>
            <pc:docMk/>
            <pc:sldMk cId="2140836171" sldId="289"/>
            <ac:spMk id="3" creationId="{086E292B-FC4F-EC9B-2A3F-2C6ACBAC122F}"/>
          </ac:spMkLst>
        </pc:spChg>
        <pc:spChg chg="mod ord">
          <ac:chgData name="michael schultheis" userId="1d7b0197c1ebee83" providerId="LiveId" clId="{DDD5FD64-CD3C-4B41-8E68-9B604E679634}" dt="2023-09-11T07:24:30.924" v="2000" actId="700"/>
          <ac:spMkLst>
            <pc:docMk/>
            <pc:sldMk cId="2140836171" sldId="289"/>
            <ac:spMk id="4" creationId="{E99964F9-20B6-117E-BC1B-E6C1A6FA257D}"/>
          </ac:spMkLst>
        </pc:spChg>
        <pc:spChg chg="add mod ord">
          <ac:chgData name="michael schultheis" userId="1d7b0197c1ebee83" providerId="LiveId" clId="{DDD5FD64-CD3C-4B41-8E68-9B604E679634}" dt="2023-09-11T07:24:33.185" v="2007" actId="20577"/>
          <ac:spMkLst>
            <pc:docMk/>
            <pc:sldMk cId="2140836171" sldId="289"/>
            <ac:spMk id="5" creationId="{501040CA-8BF9-A0A1-FB9C-9114ABEF72A5}"/>
          </ac:spMkLst>
        </pc:spChg>
        <pc:spChg chg="add mod ord">
          <ac:chgData name="michael schultheis" userId="1d7b0197c1ebee83" providerId="LiveId" clId="{DDD5FD64-CD3C-4B41-8E68-9B604E679634}" dt="2023-09-11T09:16:18.995" v="3076" actId="20577"/>
          <ac:spMkLst>
            <pc:docMk/>
            <pc:sldMk cId="2140836171" sldId="289"/>
            <ac:spMk id="6" creationId="{A89F959D-B8A0-BD53-2664-E6ECBB678D49}"/>
          </ac:spMkLst>
        </pc:spChg>
      </pc:sldChg>
      <pc:sldChg chg="delSp add mod delAnim modAnim">
        <pc:chgData name="michael schultheis" userId="1d7b0197c1ebee83" providerId="LiveId" clId="{DDD5FD64-CD3C-4B41-8E68-9B604E679634}" dt="2023-09-11T09:00:08.654" v="3009"/>
        <pc:sldMkLst>
          <pc:docMk/>
          <pc:sldMk cId="3878515646" sldId="290"/>
        </pc:sldMkLst>
        <pc:picChg chg="del">
          <ac:chgData name="michael schultheis" userId="1d7b0197c1ebee83" providerId="LiveId" clId="{DDD5FD64-CD3C-4B41-8E68-9B604E679634}" dt="2023-09-11T08:59:57.446" v="3007" actId="478"/>
          <ac:picMkLst>
            <pc:docMk/>
            <pc:sldMk cId="3878515646" sldId="290"/>
            <ac:picMk id="10" creationId="{34426D95-E466-E606-1197-5B9215D57ABC}"/>
          </ac:picMkLst>
        </pc:picChg>
        <pc:picChg chg="del">
          <ac:chgData name="michael schultheis" userId="1d7b0197c1ebee83" providerId="LiveId" clId="{DDD5FD64-CD3C-4B41-8E68-9B604E679634}" dt="2023-09-11T08:59:58.198" v="3008" actId="478"/>
          <ac:picMkLst>
            <pc:docMk/>
            <pc:sldMk cId="3878515646" sldId="290"/>
            <ac:picMk id="12" creationId="{B59E7FF6-D995-0B99-7A12-4FBDAE2AE5F8}"/>
          </ac:picMkLst>
        </pc:picChg>
      </pc:sldChg>
      <pc:sldChg chg="addSp delSp modSp new mod modClrScheme chgLayout">
        <pc:chgData name="michael schultheis" userId="1d7b0197c1ebee83" providerId="LiveId" clId="{DDD5FD64-CD3C-4B41-8E68-9B604E679634}" dt="2023-09-11T09:05:21.121" v="3039" actId="14100"/>
        <pc:sldMkLst>
          <pc:docMk/>
          <pc:sldMk cId="3370678348" sldId="291"/>
        </pc:sldMkLst>
        <pc:spChg chg="mod ord">
          <ac:chgData name="michael schultheis" userId="1d7b0197c1ebee83" providerId="LiveId" clId="{DDD5FD64-CD3C-4B41-8E68-9B604E679634}" dt="2023-09-11T09:05:21.121" v="3039" actId="14100"/>
          <ac:spMkLst>
            <pc:docMk/>
            <pc:sldMk cId="3370678348" sldId="291"/>
            <ac:spMk id="2" creationId="{89319995-26C5-F87E-CA2D-485DFFE4D216}"/>
          </ac:spMkLst>
        </pc:spChg>
        <pc:spChg chg="del mod ord">
          <ac:chgData name="michael schultheis" userId="1d7b0197c1ebee83" providerId="LiveId" clId="{DDD5FD64-CD3C-4B41-8E68-9B604E679634}" dt="2023-09-11T09:00:45.303" v="3023" actId="700"/>
          <ac:spMkLst>
            <pc:docMk/>
            <pc:sldMk cId="3370678348" sldId="291"/>
            <ac:spMk id="3" creationId="{CB54130B-D660-173C-E907-38E05300D024}"/>
          </ac:spMkLst>
        </pc:spChg>
        <pc:spChg chg="mod ord">
          <ac:chgData name="michael schultheis" userId="1d7b0197c1ebee83" providerId="LiveId" clId="{DDD5FD64-CD3C-4B41-8E68-9B604E679634}" dt="2023-09-11T09:00:45.303" v="3023" actId="700"/>
          <ac:spMkLst>
            <pc:docMk/>
            <pc:sldMk cId="3370678348" sldId="291"/>
            <ac:spMk id="4" creationId="{81A08F61-4551-6696-A184-A0DDF59E67EE}"/>
          </ac:spMkLst>
        </pc:spChg>
        <pc:spChg chg="add mod ord">
          <ac:chgData name="michael schultheis" userId="1d7b0197c1ebee83" providerId="LiveId" clId="{DDD5FD64-CD3C-4B41-8E68-9B604E679634}" dt="2023-09-11T09:05:16.308" v="3038" actId="27636"/>
          <ac:spMkLst>
            <pc:docMk/>
            <pc:sldMk cId="3370678348" sldId="291"/>
            <ac:spMk id="5" creationId="{73E8E9BD-FB7D-41DF-45F4-EB802EF5961A}"/>
          </ac:spMkLst>
        </pc:spChg>
      </pc:sldChg>
      <pc:sldChg chg="modSp new mod">
        <pc:chgData name="michael schultheis" userId="1d7b0197c1ebee83" providerId="LiveId" clId="{DDD5FD64-CD3C-4B41-8E68-9B604E679634}" dt="2023-09-11T09:15:46.416" v="3072" actId="20577"/>
        <pc:sldMkLst>
          <pc:docMk/>
          <pc:sldMk cId="2929953035" sldId="292"/>
        </pc:sldMkLst>
        <pc:spChg chg="mod">
          <ac:chgData name="michael schultheis" userId="1d7b0197c1ebee83" providerId="LiveId" clId="{DDD5FD64-CD3C-4B41-8E68-9B604E679634}" dt="2023-09-11T09:15:46.416" v="3072" actId="20577"/>
          <ac:spMkLst>
            <pc:docMk/>
            <pc:sldMk cId="2929953035" sldId="292"/>
            <ac:spMk id="2" creationId="{DE10910E-B1E8-D6F0-DBC2-81B3A2198DFC}"/>
          </ac:spMkLst>
        </pc:spChg>
      </pc:sldChg>
      <pc:sldMasterChg chg="modSldLayout">
        <pc:chgData name="michael schultheis" userId="1d7b0197c1ebee83" providerId="LiveId" clId="{DDD5FD64-CD3C-4B41-8E68-9B604E679634}" dt="2023-09-11T08:47:26.943" v="2867" actId="1076"/>
        <pc:sldMasterMkLst>
          <pc:docMk/>
          <pc:sldMasterMk cId="2479070856" sldId="2147483660"/>
        </pc:sldMasterMkLst>
        <pc:sldLayoutChg chg="modSp mod">
          <pc:chgData name="michael schultheis" userId="1d7b0197c1ebee83" providerId="LiveId" clId="{DDD5FD64-CD3C-4B41-8E68-9B604E679634}" dt="2023-09-11T08:47:26.943" v="2867" actId="1076"/>
          <pc:sldLayoutMkLst>
            <pc:docMk/>
            <pc:sldMasterMk cId="2479070856" sldId="2147483660"/>
            <pc:sldLayoutMk cId="3752010150" sldId="2147483662"/>
          </pc:sldLayoutMkLst>
          <pc:spChg chg="mod">
            <ac:chgData name="michael schultheis" userId="1d7b0197c1ebee83" providerId="LiveId" clId="{DDD5FD64-CD3C-4B41-8E68-9B604E679634}" dt="2023-09-11T08:47:11.375" v="2866" actId="14100"/>
            <ac:spMkLst>
              <pc:docMk/>
              <pc:sldMasterMk cId="2479070856" sldId="2147483660"/>
              <pc:sldLayoutMk cId="3752010150" sldId="2147483662"/>
              <ac:spMk id="2" creationId="{00000000-0000-0000-0000-000000000000}"/>
            </ac:spMkLst>
          </pc:spChg>
          <pc:spChg chg="mod">
            <ac:chgData name="michael schultheis" userId="1d7b0197c1ebee83" providerId="LiveId" clId="{DDD5FD64-CD3C-4B41-8E68-9B604E679634}" dt="2023-09-11T08:47:26.943" v="2867" actId="1076"/>
            <ac:spMkLst>
              <pc:docMk/>
              <pc:sldMasterMk cId="2479070856" sldId="2147483660"/>
              <pc:sldLayoutMk cId="3752010150" sldId="2147483662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8572F-AC7D-400B-92A2-AA41E7AD5647}" type="datetimeFigureOut">
              <a:rPr lang="de-DE" smtClean="0"/>
              <a:t>11.09.2023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D98B9-3C01-4E9C-AC34-AD511CBBDF2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2243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22EDB-FB10-4627-A0B2-C829FE7EAD40}" type="datetimeFigureOut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97BD3-2D7C-484E-9749-B17AFB902C41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7561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97BD3-2D7C-484E-9749-B17AFB902C4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454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Ist das dasselbe oder nicht?=</a:t>
            </a:r>
          </a:p>
          <a:p>
            <a:r>
              <a:rPr lang="de-DE" dirty="0"/>
              <a:t>Es gibt keine im echten Sinne religiöse Musik. Es gibt Musik, die Glauben ausdrücken kann – gewollt oder ungewollt. </a:t>
            </a:r>
            <a:br>
              <a:rPr lang="de-DE" dirty="0"/>
            </a:br>
            <a:r>
              <a:rPr lang="de-DE" dirty="0"/>
              <a:t>Offensichtlich durch Texte: Aber auch hier ist niemals sicher, was der Komponist wirklich glaubt!</a:t>
            </a:r>
            <a:br>
              <a:rPr lang="de-DE" dirty="0"/>
            </a:br>
            <a:r>
              <a:rPr lang="de-DE" dirty="0"/>
              <a:t>Instrumentale Musik: Trotz vieler religiöser Zuschreibungen bleibt die Musik erstmal neutrale Musik, der Empfänger ist das Entscheidende, nicht der Sender.</a:t>
            </a:r>
          </a:p>
          <a:p>
            <a:r>
              <a:rPr lang="de-DE" dirty="0"/>
              <a:t>Musik kann aber </a:t>
            </a:r>
            <a:r>
              <a:rPr lang="de-DE" dirty="0" err="1"/>
              <a:t>vll</a:t>
            </a:r>
            <a:r>
              <a:rPr lang="de-DE" dirty="0"/>
              <a:t> Räume öffnen! (Susteck). Wenn sie nicht eindeutig ist, nicht direkt festgelegt.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97BD3-2D7C-484E-9749-B17AFB902C41}" type="slidenum">
              <a:rPr lang="de-DE" noProof="0" smtClean="0"/>
              <a:t>5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9787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Eigene Vorlieben: Stille oder laute Klänge, langsame oder schnelle, bestimmte Klangfarben, Rhythmen etc. </a:t>
            </a:r>
          </a:p>
          <a:p>
            <a:r>
              <a:rPr lang="de-DE" dirty="0"/>
              <a:t>Andererseits: Es ist gut, aus der Komfortzone zu kommen und das Gegenteil von dem zu tun, was man sonst gerne macht</a:t>
            </a:r>
          </a:p>
          <a:p>
            <a:r>
              <a:rPr lang="de-DE" dirty="0"/>
              <a:t>Ernsthaftes Komponieren heißt Komponieren im Bewusstsein all dessen, was es gibt. Bezug nehmen zur Tradition, in dem man sie nicht kopiert, sondern weiterdenkt. Wie bei jedem Thema gilt: Man muss erst alles kennen, bevor man selbst etwas sagen sollte</a:t>
            </a:r>
          </a:p>
          <a:p>
            <a:pPr marL="171450" indent="-171450">
              <a:buFontTx/>
              <a:buChar char="-"/>
            </a:pPr>
            <a:r>
              <a:rPr lang="de-DE" dirty="0"/>
              <a:t>Man muss ein Instrument sehr gut kennen, um es sinnvoll einzusetzen. Eine Flöte ist nicht einfach eine Orgel ohne Tasten.  </a:t>
            </a:r>
          </a:p>
          <a:p>
            <a:pPr marL="171450" indent="-171450">
              <a:buFontTx/>
              <a:buChar char="-"/>
            </a:pPr>
            <a:r>
              <a:rPr lang="de-DE" dirty="0"/>
              <a:t>Atemtechniken, Tonumfänge, Klangfarben.</a:t>
            </a:r>
          </a:p>
          <a:p>
            <a:pPr marL="171450" indent="-171450">
              <a:buFontTx/>
              <a:buChar char="-"/>
            </a:pPr>
            <a:r>
              <a:rPr lang="de-DE" dirty="0"/>
              <a:t>Erweiterte Spieltechniken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97BD3-2D7C-484E-9749-B17AFB902C41}" type="slidenum">
              <a:rPr lang="de-DE" noProof="0" smtClean="0"/>
              <a:t>6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3911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Einschränkungen: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97BD3-2D7C-484E-9749-B17AFB902C41}" type="slidenum">
              <a:rPr lang="de-DE" noProof="0" smtClean="0"/>
              <a:t>7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68641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97BD3-2D7C-484E-9749-B17AFB902C41}" type="slidenum">
              <a:rPr lang="de-DE" noProof="0" smtClean="0"/>
              <a:t>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4725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97BD3-2D7C-484E-9749-B17AFB902C41}" type="slidenum">
              <a:rPr lang="de-DE" noProof="0" smtClean="0"/>
              <a:t>14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4378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F0FE1E-2B26-4859-9CC0-CB5F19EBD0D3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25508"/>
          </a:xfrm>
        </p:spPr>
        <p:txBody>
          <a:bodyPr rtlCol="0"/>
          <a:lstStyle/>
          <a:p>
            <a:pPr rtl="0"/>
            <a:r>
              <a:rPr lang="de-DE" noProof="0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7280" y="2223948"/>
            <a:ext cx="10058400" cy="376089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99C983-E359-477C-BF06-7E276E55DE04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437AAC-17CA-4296-AB11-03216E88DF98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B7D18E-91BA-4CE4-A8E8-6BB2F6A2D727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 rtl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 dirty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71016E-5CF5-42F2-A1B3-4843C54C6884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91E870-25E9-4634-B66F-3CCE39332EE4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3134B2-7CF8-4BA4-AF89-CDC563EAAAB6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9859CFA4-7699-4394-8BC6-950AC5D23776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56F8973B-7CCD-4C8E-B501-70AAC827FBB7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61CDB157-A901-4A57-A18B-2F7523FBD315}" type="datetime1">
              <a:rPr lang="de-DE" noProof="0" smtClean="0"/>
              <a:t>11.09.2023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.com/playlist?list=PLohQMAV_ulUXrYyLl9nYSYVJLYJrZFMnu&amp;si=cEWu_jTBIAjEQpUe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hteck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5301" y="1604202"/>
            <a:ext cx="7049602" cy="2793977"/>
          </a:xfrm>
        </p:spPr>
        <p:txBody>
          <a:bodyPr rtlCol="0">
            <a:normAutofit/>
          </a:bodyPr>
          <a:lstStyle/>
          <a:p>
            <a:r>
              <a:rPr lang="de-DE" dirty="0"/>
              <a:t>Kirchliche Komposition</a:t>
            </a:r>
            <a:endParaRPr lang="de-DE" sz="80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664" y="4498924"/>
            <a:ext cx="7215701" cy="1994237"/>
          </a:xfrm>
        </p:spPr>
        <p:txBody>
          <a:bodyPr rtlCol="0">
            <a:normAutofit/>
          </a:bodyPr>
          <a:lstStyle/>
          <a:p>
            <a:pPr rtl="0"/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Miniaturen für Cello + Orgel</a:t>
            </a:r>
          </a:p>
          <a:p>
            <a:pPr rtl="0"/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Michael Schultheis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2E18AA7A-A083-AEDF-93CF-101752AE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9" y="628906"/>
            <a:ext cx="2245078" cy="106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7BA7DC-011F-A8C1-210E-13FC1063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615713" cy="2093975"/>
          </a:xfrm>
        </p:spPr>
        <p:txBody>
          <a:bodyPr anchor="b">
            <a:normAutofit/>
          </a:bodyPr>
          <a:lstStyle/>
          <a:p>
            <a:r>
              <a:rPr lang="de-DE" dirty="0"/>
              <a:t>Hörempfehlung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922D61-0AEB-0359-F1D8-F0C0CD44C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de-DE" sz="1800" dirty="0">
                <a:effectLst/>
                <a:latin typeface="Calibri" panose="020F0502020204030204" pitchFamily="34" charset="0"/>
                <a:hlinkClick r:id="rId2"/>
              </a:rPr>
              <a:t>Playlist Cello und Orgel</a:t>
            </a:r>
          </a:p>
          <a:p>
            <a:r>
              <a:rPr lang="de-DE" sz="1800" dirty="0">
                <a:effectLst/>
                <a:latin typeface="Calibri" panose="020F0502020204030204" pitchFamily="34" charset="0"/>
                <a:hlinkClick r:id="rId2"/>
              </a:rPr>
              <a:t>https://youtube.com/playlist?list=PLohQMAV_ulUXrYyLl9nYSYVJLYJrZFMnu&amp;si=cEWu_jTBIAjEQpUe</a:t>
            </a:r>
            <a:endParaRPr lang="en-US" dirty="0"/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509CF8-6BE5-83F2-4FA6-A0E52A9B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de-DE" noProof="0"/>
              <a:t>Kirchliche Komposition (Michael Schultheis)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8006C3-B076-4D99-D052-6F78DCE96A6E}"/>
              </a:ext>
            </a:extLst>
          </p:cNvPr>
          <p:cNvSpPr txBox="1"/>
          <p:nvPr/>
        </p:nvSpPr>
        <p:spPr>
          <a:xfrm>
            <a:off x="5458983" y="936010"/>
            <a:ext cx="652081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i="1" dirty="0">
                <a:effectLst/>
                <a:latin typeface="Calibri" panose="020F0502020204030204" pitchFamily="34" charset="0"/>
              </a:rPr>
              <a:t>Sofia </a:t>
            </a:r>
            <a:r>
              <a:rPr lang="de-DE" sz="2000" i="1" dirty="0" err="1">
                <a:effectLst/>
                <a:latin typeface="Calibri" panose="020F0502020204030204" pitchFamily="34" charset="0"/>
              </a:rPr>
              <a:t>Gubaidulina</a:t>
            </a:r>
            <a:r>
              <a:rPr lang="de-DE" sz="2000" i="1" dirty="0">
                <a:effectLst/>
                <a:latin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</a:rPr>
              <a:t>	I</a:t>
            </a:r>
            <a:r>
              <a:rPr lang="de-DE" sz="2000" dirty="0">
                <a:effectLst/>
                <a:latin typeface="Calibri" panose="020F0502020204030204" pitchFamily="34" charset="0"/>
              </a:rPr>
              <a:t>n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croce</a:t>
            </a:r>
            <a:r>
              <a:rPr lang="de-DE" sz="2000" dirty="0">
                <a:effectLst/>
                <a:latin typeface="Calibri" panose="020F0502020204030204" pitchFamily="34" charset="0"/>
              </a:rPr>
              <a:t> (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Vc</a:t>
            </a:r>
            <a:r>
              <a:rPr lang="de-DE" sz="2000" dirty="0">
                <a:effectLst/>
                <a:latin typeface="Calibri" panose="020F0502020204030204" pitchFamily="34" charset="0"/>
              </a:rPr>
              <a:t>,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Org</a:t>
            </a:r>
            <a:r>
              <a:rPr lang="de-DE" sz="2000" dirty="0">
                <a:effectLst/>
                <a:latin typeface="Calibri" panose="020F0502020204030204" pitchFamily="34" charset="0"/>
              </a:rPr>
              <a:t>)</a:t>
            </a:r>
          </a:p>
          <a:p>
            <a:pPr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i="1" dirty="0" err="1">
                <a:effectLst/>
                <a:latin typeface="Calibri" panose="020F0502020204030204" pitchFamily="34" charset="0"/>
              </a:rPr>
              <a:t>Younghi</a:t>
            </a:r>
            <a:r>
              <a:rPr lang="de-DE" sz="2000" i="1" dirty="0">
                <a:effectLst/>
                <a:latin typeface="Calibri" panose="020F0502020204030204" pitchFamily="34" charset="0"/>
              </a:rPr>
              <a:t> </a:t>
            </a:r>
            <a:r>
              <a:rPr lang="de-DE" sz="2000" i="1" dirty="0" err="1">
                <a:effectLst/>
                <a:latin typeface="Calibri" panose="020F0502020204030204" pitchFamily="34" charset="0"/>
              </a:rPr>
              <a:t>Pagh-Paan</a:t>
            </a:r>
            <a:r>
              <a:rPr lang="de-DE" sz="2000" i="1" dirty="0">
                <a:effectLst/>
                <a:latin typeface="Calibri" panose="020F0502020204030204" pitchFamily="34" charset="0"/>
              </a:rPr>
              <a:t> </a:t>
            </a:r>
            <a:r>
              <a:rPr lang="de-DE" sz="2000" dirty="0">
                <a:effectLst/>
                <a:latin typeface="Calibri" panose="020F0502020204030204" pitchFamily="34" charset="0"/>
              </a:rPr>
              <a:t>	Augenblicke, Gebet (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Vc</a:t>
            </a:r>
            <a:r>
              <a:rPr lang="de-DE" sz="2000" dirty="0">
                <a:effectLst/>
                <a:latin typeface="Calibri" panose="020F0502020204030204" pitchFamily="34" charset="0"/>
              </a:rPr>
              <a:t>,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Org</a:t>
            </a:r>
            <a:r>
              <a:rPr lang="de-DE" sz="2000" dirty="0">
                <a:effectLst/>
                <a:latin typeface="Calibri" panose="020F0502020204030204" pitchFamily="34" charset="0"/>
              </a:rPr>
              <a:t>)</a:t>
            </a:r>
          </a:p>
          <a:p>
            <a:pPr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i="1" dirty="0">
                <a:effectLst/>
                <a:latin typeface="Calibri" panose="020F0502020204030204" pitchFamily="34" charset="0"/>
              </a:rPr>
              <a:t>Erkki-Sven </a:t>
            </a:r>
            <a:r>
              <a:rPr lang="de-DE" sz="2000" i="1" dirty="0" err="1">
                <a:effectLst/>
                <a:latin typeface="Calibri" panose="020F0502020204030204" pitchFamily="34" charset="0"/>
              </a:rPr>
              <a:t>Tüür</a:t>
            </a:r>
            <a:r>
              <a:rPr lang="de-DE" sz="2000" dirty="0">
                <a:effectLst/>
                <a:latin typeface="Calibri" panose="020F0502020204030204" pitchFamily="34" charset="0"/>
              </a:rPr>
              <a:t>		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Spectrum</a:t>
            </a:r>
            <a:r>
              <a:rPr lang="de-DE" sz="2000" dirty="0">
                <a:effectLst/>
                <a:latin typeface="Calibri" panose="020F0502020204030204" pitchFamily="34" charset="0"/>
              </a:rPr>
              <a:t> IV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for</a:t>
            </a:r>
            <a:r>
              <a:rPr lang="de-DE" sz="2000" dirty="0">
                <a:effectLst/>
                <a:latin typeface="Calibri" panose="020F0502020204030204" pitchFamily="34" charset="0"/>
              </a:rPr>
              <a:t> Violoncello and 			Organ (2004)</a:t>
            </a:r>
          </a:p>
          <a:p>
            <a:pPr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i="1" dirty="0">
                <a:effectLst/>
                <a:latin typeface="Calibri" panose="020F0502020204030204" pitchFamily="34" charset="0"/>
              </a:rPr>
              <a:t>Anton Webern </a:t>
            </a:r>
            <a:r>
              <a:rPr lang="de-DE" sz="2000" dirty="0">
                <a:effectLst/>
                <a:latin typeface="Calibri" panose="020F0502020204030204" pitchFamily="34" charset="0"/>
              </a:rPr>
              <a:t>		Drei kleine Stücke </a:t>
            </a:r>
            <a:r>
              <a:rPr lang="de-DE" sz="2000">
                <a:effectLst/>
                <a:latin typeface="Calibri" panose="020F0502020204030204" pitchFamily="34" charset="0"/>
              </a:rPr>
              <a:t>für </a:t>
            </a:r>
            <a:r>
              <a:rPr lang="de-DE" sz="2000" dirty="0">
                <a:latin typeface="Calibri" panose="020F0502020204030204" pitchFamily="34" charset="0"/>
              </a:rPr>
              <a:t>C</a:t>
            </a:r>
            <a:r>
              <a:rPr lang="de-DE" sz="2000">
                <a:effectLst/>
                <a:latin typeface="Calibri" panose="020F0502020204030204" pitchFamily="34" charset="0"/>
              </a:rPr>
              <a:t>ello </a:t>
            </a:r>
            <a:r>
              <a:rPr lang="de-DE" sz="2000" dirty="0">
                <a:effectLst/>
                <a:latin typeface="Calibri" panose="020F0502020204030204" pitchFamily="34" charset="0"/>
              </a:rPr>
              <a:t>und 			Klavier </a:t>
            </a:r>
          </a:p>
          <a:p>
            <a:pPr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i="1" dirty="0">
                <a:effectLst/>
                <a:latin typeface="Calibri" panose="020F0502020204030204" pitchFamily="34" charset="0"/>
              </a:rPr>
              <a:t>Kaija </a:t>
            </a:r>
            <a:r>
              <a:rPr lang="de-DE" sz="2000" i="1" dirty="0" err="1">
                <a:effectLst/>
                <a:latin typeface="Calibri" panose="020F0502020204030204" pitchFamily="34" charset="0"/>
              </a:rPr>
              <a:t>Saariaho</a:t>
            </a:r>
            <a:r>
              <a:rPr lang="de-DE" sz="2000" i="1" dirty="0">
                <a:effectLst/>
                <a:latin typeface="Calibri" panose="020F0502020204030204" pitchFamily="34" charset="0"/>
              </a:rPr>
              <a:t> </a:t>
            </a:r>
            <a:r>
              <a:rPr lang="de-DE" sz="2000" dirty="0">
                <a:effectLst/>
                <a:latin typeface="Calibri" panose="020F0502020204030204" pitchFamily="34" charset="0"/>
              </a:rPr>
              <a:t>		OFFRANDE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for</a:t>
            </a:r>
            <a:r>
              <a:rPr lang="de-DE" sz="2000" dirty="0">
                <a:effectLst/>
                <a:latin typeface="Calibri" panose="020F0502020204030204" pitchFamily="34" charset="0"/>
              </a:rPr>
              <a:t>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cello</a:t>
            </a:r>
            <a:r>
              <a:rPr lang="de-DE" sz="2000" dirty="0">
                <a:effectLst/>
                <a:latin typeface="Calibri" panose="020F0502020204030204" pitchFamily="34" charset="0"/>
              </a:rPr>
              <a:t> and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organ</a:t>
            </a:r>
            <a:r>
              <a:rPr lang="de-DE" sz="2000" dirty="0">
                <a:effectLst/>
                <a:latin typeface="Calibri" panose="020F0502020204030204" pitchFamily="34" charset="0"/>
              </a:rPr>
              <a:t> </a:t>
            </a:r>
          </a:p>
          <a:p>
            <a:pPr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i="1" dirty="0" err="1">
                <a:effectLst/>
                <a:latin typeface="Calibri" panose="020F0502020204030204" pitchFamily="34" charset="0"/>
              </a:rPr>
              <a:t>Peterisk</a:t>
            </a:r>
            <a:r>
              <a:rPr lang="de-DE" sz="2000" i="1" dirty="0">
                <a:effectLst/>
                <a:latin typeface="Calibri" panose="020F0502020204030204" pitchFamily="34" charset="0"/>
              </a:rPr>
              <a:t> Vasks </a:t>
            </a:r>
            <a:r>
              <a:rPr lang="de-DE" sz="2000" dirty="0">
                <a:effectLst/>
                <a:latin typeface="Calibri" panose="020F0502020204030204" pitchFamily="34" charset="0"/>
              </a:rPr>
              <a:t>		Musique du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Soir</a:t>
            </a:r>
            <a:r>
              <a:rPr lang="de-DE" sz="2000" dirty="0">
                <a:effectLst/>
                <a:latin typeface="Calibri" panose="020F0502020204030204" pitchFamily="34" charset="0"/>
              </a:rPr>
              <a:t> für Cello und 			Orgel</a:t>
            </a:r>
          </a:p>
          <a:p>
            <a:pPr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i="1" dirty="0">
                <a:effectLst/>
                <a:latin typeface="Calibri" panose="020F0502020204030204" pitchFamily="34" charset="0"/>
              </a:rPr>
              <a:t>John Cage</a:t>
            </a:r>
            <a:r>
              <a:rPr lang="de-DE" sz="2000" dirty="0">
                <a:effectLst/>
                <a:latin typeface="Calibri" panose="020F0502020204030204" pitchFamily="34" charset="0"/>
              </a:rPr>
              <a:t>		13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Harmonies</a:t>
            </a:r>
            <a:r>
              <a:rPr lang="de-DE" sz="2000" dirty="0">
                <a:effectLst/>
                <a:latin typeface="Calibri" panose="020F0502020204030204" pitchFamily="34" charset="0"/>
              </a:rPr>
              <a:t> (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Vl</a:t>
            </a:r>
            <a:r>
              <a:rPr lang="de-DE" sz="2000" dirty="0">
                <a:effectLst/>
                <a:latin typeface="Calibri" panose="020F0502020204030204" pitchFamily="34" charset="0"/>
              </a:rPr>
              <a:t>,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Klav</a:t>
            </a:r>
            <a:r>
              <a:rPr lang="de-DE" sz="2000" dirty="0">
                <a:effectLst/>
                <a:latin typeface="Calibri" panose="020F0502020204030204" pitchFamily="34" charset="0"/>
              </a:rPr>
              <a:t> (alt </a:t>
            </a:r>
            <a:r>
              <a:rPr lang="de-DE" sz="2000" dirty="0" err="1">
                <a:effectLst/>
                <a:latin typeface="Calibri" panose="020F0502020204030204" pitchFamily="34" charset="0"/>
              </a:rPr>
              <a:t>Vibr</a:t>
            </a:r>
            <a:r>
              <a:rPr lang="de-DE" sz="2000" dirty="0">
                <a:effectLst/>
                <a:latin typeface="Calibri" panose="020F0502020204030204" pitchFamily="34" charset="0"/>
              </a:rPr>
              <a:t>.))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17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BB8DB-18BA-A298-4754-34A2C2CB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75906"/>
            <a:ext cx="5291488" cy="1031304"/>
          </a:xfrm>
        </p:spPr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B65A19-8EDC-326D-A4C4-A3303D270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C19359-F669-D665-C64C-60FC46C0AFD3}"/>
              </a:ext>
            </a:extLst>
          </p:cNvPr>
          <p:cNvSpPr txBox="1"/>
          <p:nvPr/>
        </p:nvSpPr>
        <p:spPr>
          <a:xfrm>
            <a:off x="8697614" y="1011981"/>
            <a:ext cx="2733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Séverin Ballon: Die Spieltechnik des Violoncellos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488CF-952E-62E7-F06B-2694CE69C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1432" y="2096168"/>
            <a:ext cx="2733420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, Klebezettel, Papierprodukt, Papier enthält.&#10;&#10;Automatisch generierte Beschreibung">
            <a:extLst>
              <a:ext uri="{FF2B5EF4-FFF2-40B4-BE49-F238E27FC236}">
                <a16:creationId xmlns:a16="http://schemas.microsoft.com/office/drawing/2014/main" id="{722A065A-74AD-9E80-ADFE-DE862570CC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01" y="1861079"/>
            <a:ext cx="2996909" cy="3995878"/>
          </a:xfrm>
          <a:prstGeom prst="rect">
            <a:avLst/>
          </a:prstGeom>
        </p:spPr>
      </p:pic>
      <p:pic>
        <p:nvPicPr>
          <p:cNvPr id="9" name="Grafik 8" descr="Ein Bild, das Text, Papier, Papierprodukt, Notebook Notizbuch enthält.&#10;&#10;Automatisch generierte Beschreibung">
            <a:extLst>
              <a:ext uri="{FF2B5EF4-FFF2-40B4-BE49-F238E27FC236}">
                <a16:creationId xmlns:a16="http://schemas.microsoft.com/office/drawing/2014/main" id="{DDD25F20-43A4-EC61-7F0A-DCD747275D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48" y="2327241"/>
            <a:ext cx="4298065" cy="322354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4DBBEC5-50E5-5DD3-70CD-EC77AF0B451C}"/>
              </a:ext>
            </a:extLst>
          </p:cNvPr>
          <p:cNvSpPr txBox="1"/>
          <p:nvPr/>
        </p:nvSpPr>
        <p:spPr>
          <a:xfrm>
            <a:off x="939962" y="1355560"/>
            <a:ext cx="318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David Cope: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Contemporary Composer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8A6B20-B8F4-A51F-C837-340BE738DE50}"/>
              </a:ext>
            </a:extLst>
          </p:cNvPr>
          <p:cNvSpPr txBox="1"/>
          <p:nvPr/>
        </p:nvSpPr>
        <p:spPr>
          <a:xfrm>
            <a:off x="5507861" y="893895"/>
            <a:ext cx="273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Brandon Nelson</a:t>
            </a:r>
            <a:br>
              <a:rPr lang="de-DE" dirty="0"/>
            </a:br>
            <a:r>
              <a:rPr lang="de-DE" dirty="0" err="1"/>
              <a:t>Composition</a:t>
            </a:r>
            <a:r>
              <a:rPr lang="de-DE" dirty="0"/>
              <a:t> Toolbox</a:t>
            </a:r>
          </a:p>
        </p:txBody>
      </p:sp>
      <p:pic>
        <p:nvPicPr>
          <p:cNvPr id="12" name="Grafik 11" descr="Ein Bild, das Text, Buch, Papier, Papierprodukt enthält.&#10;&#10;Automatisch generierte Beschreibung">
            <a:extLst>
              <a:ext uri="{FF2B5EF4-FFF2-40B4-BE49-F238E27FC236}">
                <a16:creationId xmlns:a16="http://schemas.microsoft.com/office/drawing/2014/main" id="{B59E7FF6-D995-0B99-7A12-4FBDAE2AE5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556" y="1646984"/>
            <a:ext cx="4061840" cy="4580204"/>
          </a:xfrm>
          <a:prstGeom prst="rect">
            <a:avLst/>
          </a:prstGeom>
        </p:spPr>
      </p:pic>
      <p:pic>
        <p:nvPicPr>
          <p:cNvPr id="10" name="Grafik 9" descr="Ein Bild, das Text, Buch, Papier, stationär enthält.&#10;&#10;Automatisch generierte Beschreibung">
            <a:extLst>
              <a:ext uri="{FF2B5EF4-FFF2-40B4-BE49-F238E27FC236}">
                <a16:creationId xmlns:a16="http://schemas.microsoft.com/office/drawing/2014/main" id="{34426D95-E466-E606-1197-5B9215D57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435" y="2219141"/>
            <a:ext cx="4812186" cy="29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7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BB8DB-18BA-A298-4754-34A2C2CB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75906"/>
            <a:ext cx="5291488" cy="1031304"/>
          </a:xfrm>
        </p:spPr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B65A19-8EDC-326D-A4C4-A3303D270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C19359-F669-D665-C64C-60FC46C0AFD3}"/>
              </a:ext>
            </a:extLst>
          </p:cNvPr>
          <p:cNvSpPr txBox="1"/>
          <p:nvPr/>
        </p:nvSpPr>
        <p:spPr>
          <a:xfrm>
            <a:off x="8697614" y="1011981"/>
            <a:ext cx="2733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Séverin Ballon: Die Spieltechnik des Violoncellos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C488CF-952E-62E7-F06B-2694CE69C9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1432" y="2096168"/>
            <a:ext cx="2733420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Text, Klebezettel, Papierprodukt, Papier enthält.&#10;&#10;Automatisch generierte Beschreibung">
            <a:extLst>
              <a:ext uri="{FF2B5EF4-FFF2-40B4-BE49-F238E27FC236}">
                <a16:creationId xmlns:a16="http://schemas.microsoft.com/office/drawing/2014/main" id="{722A065A-74AD-9E80-ADFE-DE862570CC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901" y="1861079"/>
            <a:ext cx="2996909" cy="3995878"/>
          </a:xfrm>
          <a:prstGeom prst="rect">
            <a:avLst/>
          </a:prstGeom>
        </p:spPr>
      </p:pic>
      <p:pic>
        <p:nvPicPr>
          <p:cNvPr id="9" name="Grafik 8" descr="Ein Bild, das Text, Papier, Papierprodukt, Notebook Notizbuch enthält.&#10;&#10;Automatisch generierte Beschreibung">
            <a:extLst>
              <a:ext uri="{FF2B5EF4-FFF2-40B4-BE49-F238E27FC236}">
                <a16:creationId xmlns:a16="http://schemas.microsoft.com/office/drawing/2014/main" id="{DDD25F20-43A4-EC61-7F0A-DCD747275D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48" y="2327241"/>
            <a:ext cx="4298065" cy="322354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4DBBEC5-50E5-5DD3-70CD-EC77AF0B451C}"/>
              </a:ext>
            </a:extLst>
          </p:cNvPr>
          <p:cNvSpPr txBox="1"/>
          <p:nvPr/>
        </p:nvSpPr>
        <p:spPr>
          <a:xfrm>
            <a:off x="939962" y="1355560"/>
            <a:ext cx="318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David Cope: </a:t>
            </a:r>
            <a:r>
              <a:rPr lang="de-DE" dirty="0" err="1"/>
              <a:t>Techniques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Contemporary Composer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8A6B20-B8F4-A51F-C837-340BE738DE50}"/>
              </a:ext>
            </a:extLst>
          </p:cNvPr>
          <p:cNvSpPr txBox="1"/>
          <p:nvPr/>
        </p:nvSpPr>
        <p:spPr>
          <a:xfrm>
            <a:off x="5507861" y="893895"/>
            <a:ext cx="273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Brandon Nelson</a:t>
            </a:r>
            <a:br>
              <a:rPr lang="de-DE" dirty="0"/>
            </a:br>
            <a:r>
              <a:rPr lang="de-DE" dirty="0" err="1"/>
              <a:t>Composition</a:t>
            </a:r>
            <a:r>
              <a:rPr lang="de-DE" dirty="0"/>
              <a:t> Toolbox</a:t>
            </a:r>
          </a:p>
        </p:txBody>
      </p:sp>
    </p:spTree>
    <p:extLst>
      <p:ext uri="{BB962C8B-B14F-4D97-AF65-F5344CB8AC3E}">
        <p14:creationId xmlns:p14="http://schemas.microsoft.com/office/powerpoint/2010/main" val="387851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381F9-0930-60EA-AE02-7231A9C0E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Grundlegende Arbeitstechniken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0B4855-056E-C12F-BB6A-7DA76D109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Tipp 1: Ideensammlung anlegen, durchnummerieren</a:t>
            </a:r>
          </a:p>
          <a:p>
            <a:r>
              <a:rPr lang="de-DE" dirty="0"/>
              <a:t>Tipp 2: Handschriftlich notieren, Kurzschreibweisen entwickeln, parallel auch mit Notensatzprogrammen (aber nicht zu viel hören)</a:t>
            </a:r>
          </a:p>
          <a:p>
            <a:r>
              <a:rPr lang="de-DE" dirty="0"/>
              <a:t>Tipp 3: Nicht „ins Reine“ komponieren</a:t>
            </a:r>
          </a:p>
          <a:p>
            <a:r>
              <a:rPr lang="de-DE" dirty="0"/>
              <a:t>Tipp 3: Ideen verwerfen</a:t>
            </a:r>
          </a:p>
          <a:p>
            <a:r>
              <a:rPr lang="de-DE" dirty="0"/>
              <a:t>Tipp 4: Strategisch mit Klangkonzepten arbeiten</a:t>
            </a:r>
          </a:p>
          <a:p>
            <a:r>
              <a:rPr lang="de-DE" dirty="0"/>
              <a:t>Tipp 5: sich die Instrumente körperlich vorstellen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Welche Arbeitstechniken verwenden Sie?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7398F4-3715-2B1C-27D5-78C25F20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3612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B2FD2-A0CE-8B90-BAC8-90CBB3E7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Konkrete Aufgaben zum nächsten Termin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752B8F-F507-3ED6-6D0A-B97D87D83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49029"/>
            <a:ext cx="10058400" cy="3760891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1. Wählen Sie ein Stück aus der Playlist aus, das eine Passage oder eine Kompositionstechnik beinhaltet, die Ihnen gefällt/Sie beeindruckt/fasziniert. Notieren Sie 5 </a:t>
            </a:r>
            <a:r>
              <a:rPr lang="de-DE" b="1" dirty="0">
                <a:highlight>
                  <a:srgbClr val="FFFF00"/>
                </a:highlight>
              </a:rPr>
              <a:t>Stichworte</a:t>
            </a:r>
            <a:r>
              <a:rPr lang="de-DE" dirty="0"/>
              <a:t>, die die Atmosphäre und/oder Kompositionstechnik dieses Stückes/dieser Stelle einfangen und die Sie gerne verwenden möchten. (Oder notieren Sie das Gegenteil, was Sie gehört haben). </a:t>
            </a:r>
          </a:p>
          <a:p>
            <a:r>
              <a:rPr lang="de-DE" dirty="0"/>
              <a:t>2. Komponieren Sie einige (unzusammenhängende) </a:t>
            </a:r>
            <a:r>
              <a:rPr lang="de-DE" b="1" dirty="0">
                <a:highlight>
                  <a:srgbClr val="FFFF00"/>
                </a:highlight>
              </a:rPr>
              <a:t>Ideen</a:t>
            </a:r>
            <a:r>
              <a:rPr lang="de-DE" dirty="0"/>
              <a:t>, die Ihre eigene Interpretation dieser Stichworte sind. Die Notation kann vage oder konkret sein. Legen Sie eine </a:t>
            </a:r>
            <a:r>
              <a:rPr lang="de-DE" b="1" dirty="0">
                <a:highlight>
                  <a:srgbClr val="FFFF00"/>
                </a:highlight>
              </a:rPr>
              <a:t>Materialsammlung</a:t>
            </a:r>
            <a:r>
              <a:rPr lang="de-DE" dirty="0"/>
              <a:t> an. Denken Sie dabei in </a:t>
            </a:r>
            <a:r>
              <a:rPr lang="de-DE" dirty="0">
                <a:highlight>
                  <a:srgbClr val="FFFF00"/>
                </a:highlight>
              </a:rPr>
              <a:t>Konzepten</a:t>
            </a:r>
            <a:r>
              <a:rPr lang="de-DE" dirty="0"/>
              <a:t>!:</a:t>
            </a:r>
          </a:p>
          <a:p>
            <a:pPr marL="201168" lvl="1" indent="0">
              <a:buNone/>
            </a:pPr>
            <a:r>
              <a:rPr lang="de-DE" dirty="0"/>
              <a:t>- Schreiben Sie eine Akkord-/Klangfolge aus 5 Klängen</a:t>
            </a:r>
          </a:p>
          <a:p>
            <a:pPr marL="201168" lvl="1" indent="0">
              <a:buNone/>
            </a:pPr>
            <a:r>
              <a:rPr lang="de-DE" dirty="0"/>
              <a:t>- Schreiben Sie eine Tonfolge aus 23 Tönen ohne Rhythmus</a:t>
            </a:r>
          </a:p>
          <a:p>
            <a:pPr marL="201168" lvl="1" indent="0">
              <a:buNone/>
            </a:pPr>
            <a:r>
              <a:rPr lang="de-DE" dirty="0"/>
              <a:t>- Überlegen Sie Möglichkeiten, einen einzigen Akkord auf 15 verschiedenen Arten zu arrangieren, artikulieren, gestalten (Lage, Dauer, Dynamik, Bewegung, Klangfarbe, ….)</a:t>
            </a:r>
          </a:p>
          <a:p>
            <a:pPr marL="201168" lvl="1" indent="0">
              <a:buNone/>
            </a:pPr>
            <a:r>
              <a:rPr lang="de-DE" dirty="0"/>
              <a:t>- Schreiben Sie ein Stück über einen Ton</a:t>
            </a:r>
          </a:p>
          <a:p>
            <a:pPr marL="201168" lvl="1" indent="0">
              <a:buNone/>
            </a:pPr>
            <a:endParaRPr lang="de-DE" dirty="0"/>
          </a:p>
          <a:p>
            <a:pPr marL="201168" lvl="1" indent="0">
              <a:buNone/>
            </a:pPr>
            <a:r>
              <a:rPr lang="de-DE" dirty="0">
                <a:highlight>
                  <a:srgbClr val="FFFF00"/>
                </a:highlight>
              </a:rPr>
              <a:t>Jede Miniatur soll einen einzigen Charakter haben!</a:t>
            </a:r>
          </a:p>
          <a:p>
            <a:pPr marL="201168" lvl="1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FE7FFF-8059-3824-D156-60B4003D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282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19995-26C5-F87E-CA2D-485DFFE4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48888"/>
          </a:xfrm>
        </p:spPr>
        <p:txBody>
          <a:bodyPr/>
          <a:lstStyle/>
          <a:p>
            <a:r>
              <a:rPr lang="de-DE" dirty="0"/>
              <a:t>Vielen Dank!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E8E9BD-FB7D-41DF-45F4-EB802EF59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Materialien:</a:t>
            </a:r>
          </a:p>
          <a:p>
            <a:r>
              <a:rPr lang="de-DE" dirty="0"/>
              <a:t>https://klangraum-kirche.de/ausbildung/kirchliche-komposition/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A08F61-4551-6696-A184-A0DDF59E6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7067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DF4BF81-E78E-88C2-EE1D-7F24FE55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Sitzung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A8818A7-C3E7-4BBD-0733-DF14ED3C96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Ziele und Methoden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BA1852-5778-6929-D409-B269C5690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5346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0910E-B1E8-D6F0-DBC2-81B3A2198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8676E0-B6E8-2AD3-DFA1-E31C8C173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4D9AF8E-034D-AA33-2275-5E91437B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29953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01040CA-8BF9-A0A1-FB9C-9114ABEF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	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9F959D-B8A0-BD53-2664-E6ECBB678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Was ist kirchliche Komposition?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Ziele des Seminars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Ästhetische Prinzipien und </a:t>
            </a:r>
            <a:r>
              <a:rPr lang="de-DE" dirty="0" err="1"/>
              <a:t>Stilistiken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Hörempfehlungen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Arbeitstechniken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 Aufgabe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9964F9-20B6-117E-BC1B-E6C1A6FA2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40836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7AF650-9302-4FBA-6CC3-CE7E4F52D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CE95C27-2A30-601F-D276-60229D8899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2158" y="360947"/>
            <a:ext cx="10058400" cy="2743200"/>
          </a:xfrm>
        </p:spPr>
        <p:txBody>
          <a:bodyPr>
            <a:normAutofit/>
          </a:bodyPr>
          <a:lstStyle/>
          <a:p>
            <a:pPr algn="ctr"/>
            <a:r>
              <a:rPr lang="de-DE" sz="6000" dirty="0"/>
              <a:t>Kirchliche Komposition:</a:t>
            </a:r>
            <a:br>
              <a:rPr lang="de-DE" sz="6000" dirty="0"/>
            </a:br>
            <a:r>
              <a:rPr lang="de-DE" sz="6000" dirty="0"/>
              <a:t>Musik im Kirchenraum </a:t>
            </a:r>
            <a:br>
              <a:rPr lang="de-DE" sz="6000" dirty="0"/>
            </a:br>
            <a:r>
              <a:rPr lang="de-DE" sz="6000" dirty="0"/>
              <a:t>oder religiöse Musik?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216DBD8-370F-AA0D-A676-79C3FA9AF8EE}"/>
              </a:ext>
            </a:extLst>
          </p:cNvPr>
          <p:cNvSpPr txBox="1"/>
          <p:nvPr/>
        </p:nvSpPr>
        <p:spPr>
          <a:xfrm>
            <a:off x="822158" y="3513222"/>
            <a:ext cx="107682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3 Thesen</a:t>
            </a:r>
          </a:p>
          <a:p>
            <a:endParaRPr lang="de-DE" sz="3200" b="1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Musik ist nicht per se religiös oder areligiös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Religiosität oder Spiritualität wird ihr vom Sender und/oder Empfänger zugeschrieben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Musik im Kirchenraum hat die Fähigkeit, spirituelle/glaubende Erfahrungen spürbar zu machen</a:t>
            </a:r>
            <a:r>
              <a:rPr lang="de-DE"/>
              <a:t>, wenn sie </a:t>
            </a:r>
            <a:r>
              <a:rPr lang="de-DE" dirty="0"/>
              <a:t>dem Hörer dafür Raum lässt.</a:t>
            </a:r>
          </a:p>
        </p:txBody>
      </p:sp>
    </p:spTree>
    <p:extLst>
      <p:ext uri="{BB962C8B-B14F-4D97-AF65-F5344CB8AC3E}">
        <p14:creationId xmlns:p14="http://schemas.microsoft.com/office/powerpoint/2010/main" val="18084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E1D0A-B168-AD12-52BB-6FEBEF8A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F2D729-9052-932F-5DD7-012613C53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Arbeitsstrategien zum Komponieren erwerben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Ideen erfinden, auswählen und entwickeln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mithilfe von Vorübungen verschiedene Bausteine komponieren, Klangkonzepte und ästhetische Ideen ausprobieren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Kenntnisse über die Spielpraxis und Spieltechnik von Cello und Orgel aneignen und anwenden.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von fremden Kompositionen lernen (</a:t>
            </a:r>
            <a:r>
              <a:rPr lang="de-DE" b="1" dirty="0"/>
              <a:t>ästhetische Prinzipien</a:t>
            </a:r>
            <a:r>
              <a:rPr lang="de-DE" dirty="0"/>
              <a:t>, Techniken)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zu einer eigenen Klangsprache finden, die eigene Vorlieben mit der Kenntnis des Horizonts an zeitgenössischer Musik vereint und die Möglichkeit einer spirituellen Erfahrung bietet</a:t>
            </a:r>
          </a:p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 </a:t>
            </a:r>
            <a:r>
              <a:rPr lang="de-DE" b="1" dirty="0"/>
              <a:t>Eine eigene Komposition erfinden, notieren und ggf. aufführen (lassen)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A7F7D4-76E2-F23F-274A-AF2134FA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0" y="6388834"/>
            <a:ext cx="6818262" cy="365125"/>
          </a:xfrm>
        </p:spPr>
        <p:txBody>
          <a:bodyPr/>
          <a:lstStyle/>
          <a:p>
            <a:pPr rtl="0"/>
            <a:r>
              <a:rPr lang="de-DE" noProof="0" dirty="0"/>
              <a:t>Kirchliche Komposition (Michael Schultheis)</a:t>
            </a:r>
          </a:p>
        </p:txBody>
      </p:sp>
    </p:spTree>
    <p:extLst>
      <p:ext uri="{BB962C8B-B14F-4D97-AF65-F5344CB8AC3E}">
        <p14:creationId xmlns:p14="http://schemas.microsoft.com/office/powerpoint/2010/main" val="377694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7483041-CB26-1B51-B9C5-EA7746B88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Zielführende Fragen?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884F6A8-5DAA-FC1F-027C-37F0A6B86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- Wie kann ich Antworten finden, die nicht schon vorher feststehen?</a:t>
            </a:r>
          </a:p>
          <a:p>
            <a:pPr marL="0" indent="0">
              <a:buNone/>
            </a:pPr>
            <a:r>
              <a:rPr lang="de-DE" dirty="0"/>
              <a:t> - Was kann ich beitragen, das klanglich in der Gegenwart verwurzelt ist?</a:t>
            </a:r>
          </a:p>
          <a:p>
            <a:r>
              <a:rPr lang="de-DE" dirty="0"/>
              <a:t>- Wie kann ich meine eigenen Grenzen überwinden?</a:t>
            </a:r>
          </a:p>
          <a:p>
            <a:r>
              <a:rPr lang="de-DE" dirty="0"/>
              <a:t>- Wie kann ich einfache, aber raffinierte Ergebnisse bekommen?</a:t>
            </a:r>
          </a:p>
          <a:p>
            <a:r>
              <a:rPr lang="de-DE" dirty="0"/>
              <a:t>- Wie können mir Einschränkungen helfen, kreativ zu sein?</a:t>
            </a:r>
          </a:p>
          <a:p>
            <a:r>
              <a:rPr lang="de-DE" dirty="0"/>
              <a:t>- Wie schaffe ich einen Arbeitsprozess, der mich offen und kreativ hält?</a:t>
            </a:r>
          </a:p>
          <a:p>
            <a:r>
              <a:rPr lang="de-DE" dirty="0"/>
              <a:t>- Wie kann ich eine Hörerfahrung schaffen, die über sich hinaus verweist?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C658C96-F409-4913-A7C3-8FDF29ED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547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AF50E-1A8B-990A-0C3A-2B6E8CBF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Einige ästhetische Prinzipien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1FCA9-6BD9-9BDC-4418-0D6ED7E55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4296523" cy="376089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Stillstand und Bewegung</a:t>
            </a:r>
          </a:p>
          <a:p>
            <a:r>
              <a:rPr lang="de-DE" dirty="0"/>
              <a:t>Ordnung und Chaos</a:t>
            </a:r>
          </a:p>
          <a:p>
            <a:r>
              <a:rPr lang="de-DE" dirty="0"/>
              <a:t>Punkte, Linien, Flächen</a:t>
            </a:r>
          </a:p>
          <a:p>
            <a:r>
              <a:rPr lang="de-DE" dirty="0"/>
              <a:t>Determination und Zufall</a:t>
            </a:r>
          </a:p>
          <a:p>
            <a:r>
              <a:rPr lang="de-DE" dirty="0"/>
              <a:t>Wiederholung, Variation und Kontrast</a:t>
            </a:r>
          </a:p>
          <a:p>
            <a:r>
              <a:rPr lang="de-DE" dirty="0"/>
              <a:t>Monolog und Dialog</a:t>
            </a:r>
          </a:p>
          <a:p>
            <a:r>
              <a:rPr lang="de-DE" dirty="0"/>
              <a:t>Glatt und Rau (Texturen)</a:t>
            </a:r>
          </a:p>
          <a:p>
            <a:r>
              <a:rPr lang="de-DE" dirty="0"/>
              <a:t>Nähe und Ferne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EF75F-DD0B-13E0-910F-9B5EEF52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DAA3C16-2B57-BD39-68D3-1D5454824164}"/>
              </a:ext>
            </a:extLst>
          </p:cNvPr>
          <p:cNvSpPr txBox="1"/>
          <p:nvPr/>
        </p:nvSpPr>
        <p:spPr>
          <a:xfrm>
            <a:off x="6126480" y="2108201"/>
            <a:ext cx="4155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Zahlenreihen/Algorithmik</a:t>
            </a:r>
          </a:p>
          <a:p>
            <a:endParaRPr lang="de-DE" dirty="0"/>
          </a:p>
          <a:p>
            <a:r>
              <a:rPr lang="de-DE" dirty="0"/>
              <a:t>Reduktion</a:t>
            </a:r>
          </a:p>
          <a:p>
            <a:endParaRPr lang="de-DE" dirty="0"/>
          </a:p>
          <a:p>
            <a:r>
              <a:rPr lang="de-DE" dirty="0"/>
              <a:t>Szenisches Spiel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61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194C6-9840-D7D5-FED7-F14B9472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Einige stilistische Strömungen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80EADE-0FA1-A6B2-0A94-9FA7F8B5A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0328"/>
            <a:ext cx="10058400" cy="3760891"/>
          </a:xfrm>
        </p:spPr>
        <p:txBody>
          <a:bodyPr>
            <a:normAutofit/>
          </a:bodyPr>
          <a:lstStyle/>
          <a:p>
            <a:pPr marL="0" indent="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effectLst/>
              </a:rPr>
              <a:t>Stille Musik (John Cage, Morton Feldman, Klaus Lang, „Wandelweiser“, z.B. Eva-Maria Houben)</a:t>
            </a:r>
          </a:p>
          <a:p>
            <a:pPr marL="0" indent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effectLst/>
              </a:rPr>
              <a:t>Neue Einfachheit (Pärt, …)</a:t>
            </a:r>
          </a:p>
          <a:p>
            <a:pPr marL="0" indent="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effectLst/>
              </a:rPr>
              <a:t>Minimal Music (Philip Glass, Steve Reich, …)</a:t>
            </a:r>
          </a:p>
          <a:p>
            <a:pPr marL="0" indent="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effectLst/>
              </a:rPr>
              <a:t>Klangfarbenmusik (Saunders, </a:t>
            </a:r>
          </a:p>
          <a:p>
            <a:pPr marL="0" indent="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effectLst/>
              </a:rPr>
              <a:t>New </a:t>
            </a:r>
            <a:r>
              <a:rPr lang="de-DE" dirty="0" err="1">
                <a:effectLst/>
              </a:rPr>
              <a:t>Complexity</a:t>
            </a:r>
            <a:endParaRPr lang="de-DE" dirty="0">
              <a:effectLst/>
            </a:endParaRPr>
          </a:p>
          <a:p>
            <a:pPr marL="0" indent="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Szenische Elemente</a:t>
            </a:r>
          </a:p>
          <a:p>
            <a:pPr marL="0" indent="0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>
                <a:effectLst/>
              </a:rPr>
              <a:t>Usw</a:t>
            </a:r>
            <a:r>
              <a:rPr lang="de-DE" dirty="0">
                <a:effectLst/>
              </a:rPr>
              <a:t>….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A815FB-5324-5623-A0EC-93FF5D46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de-DE" noProof="0"/>
              <a:t>Kirchliche Komposition (Michael Schultheis)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349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862_TF33845126.potx" id="{BB6E1281-A43C-48B1-BDA5-2151E39AAEAD}" vid="{6FF9F887-C9E9-48AE-B34F-66E4B58B723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1076</Words>
  <Application>Microsoft Office PowerPoint</Application>
  <PresentationFormat>Breitbild</PresentationFormat>
  <Paragraphs>125</Paragraphs>
  <Slides>15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Bookman Old Style</vt:lpstr>
      <vt:lpstr>Calibri</vt:lpstr>
      <vt:lpstr>Franklin Gothic Book</vt:lpstr>
      <vt:lpstr>1_RetrospectVTI</vt:lpstr>
      <vt:lpstr>Kirchliche Komposition</vt:lpstr>
      <vt:lpstr>1. Sitzung</vt:lpstr>
      <vt:lpstr>Referenten</vt:lpstr>
      <vt:lpstr>Inhalt </vt:lpstr>
      <vt:lpstr>Kirchliche Komposition: Musik im Kirchenraum  oder religiöse Musik?</vt:lpstr>
      <vt:lpstr>Ziele</vt:lpstr>
      <vt:lpstr>Zielführende Fragen?</vt:lpstr>
      <vt:lpstr>Einige ästhetische Prinzipien </vt:lpstr>
      <vt:lpstr>Einige stilistische Strömungen</vt:lpstr>
      <vt:lpstr>Hörempfehlung</vt:lpstr>
      <vt:lpstr>Literatur</vt:lpstr>
      <vt:lpstr>Literatur</vt:lpstr>
      <vt:lpstr>Grundlegende Arbeitstechniken</vt:lpstr>
      <vt:lpstr>Konkrete Aufgaben zum nächsten Termin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Kirchliche Komposition</dc:title>
  <dc:creator>michael schultheis</dc:creator>
  <cp:lastModifiedBy>michael schultheis</cp:lastModifiedBy>
  <cp:revision>1</cp:revision>
  <dcterms:created xsi:type="dcterms:W3CDTF">2022-08-10T13:57:05Z</dcterms:created>
  <dcterms:modified xsi:type="dcterms:W3CDTF">2023-09-11T16:01:37Z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